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37" d="100"/>
          <a:sy n="37" d="100"/>
        </p:scale>
        <p:origin x="10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y4b2lto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UNbnaR83K4Q5dzFj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Review:  MS-PS3-4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can determine factors that affect thermal energy transfer.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slip 1.1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>
                <a:hlinkClick r:id="rId2"/>
              </a:rPr>
              <a:t>https://</a:t>
            </a:r>
            <a:r>
              <a:rPr lang="en-US" sz="5400" dirty="0" smtClean="0">
                <a:hlinkClick r:id="rId2"/>
              </a:rPr>
              <a:t>tinyurl.com/y4b2ltoa</a:t>
            </a:r>
            <a:endParaRPr lang="en-US" sz="5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1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#1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6978" y="2057401"/>
            <a:ext cx="5334000" cy="51448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Cup A had 20 ml of 100 C water added to 5 ice cubes.  </a:t>
            </a:r>
            <a:endParaRPr lang="en-US" sz="2400" dirty="0"/>
          </a:p>
          <a:p>
            <a:r>
              <a:rPr lang="en-US" sz="2400" dirty="0" smtClean="0"/>
              <a:t>Cup B had 200 mL of 22.2 C water added to 5 ice cubes. 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3200" dirty="0" smtClean="0"/>
              <a:t>Explain why the ice in cup B melted faster than the ice in cup A.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04792"/>
            <a:ext cx="5334000" cy="4002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9948" y="5338916"/>
            <a:ext cx="619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9573" y="5338916"/>
            <a:ext cx="619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#2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might the baby be wearing a hat and heavy coat?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Draw an arrow showing the direction of heat (energy) transfer.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075" t="16882" r="19893" b="1112"/>
          <a:stretch/>
        </p:blipFill>
        <p:spPr>
          <a:xfrm>
            <a:off x="6172200" y="2194559"/>
            <a:ext cx="4940710" cy="42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2194559"/>
            <a:ext cx="6512643" cy="4024125"/>
          </a:xfrm>
        </p:spPr>
        <p:txBody>
          <a:bodyPr>
            <a:noAutofit/>
          </a:bodyPr>
          <a:lstStyle/>
          <a:p>
            <a:r>
              <a:rPr lang="en-US" sz="2400" dirty="0" smtClean="0"/>
              <a:t>Cold whipped cream is added to a cup of hot coffee.</a:t>
            </a:r>
          </a:p>
          <a:p>
            <a:r>
              <a:rPr lang="en-US" sz="2400" dirty="0" smtClean="0"/>
              <a:t>What will happen to the whipped cream over time (if the cup sits out on the classroom table)?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3200" dirty="0" smtClean="0"/>
              <a:t>Draw the direction of heat transfer.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31842" y="1726217"/>
            <a:ext cx="3240958" cy="449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6083710" cy="40241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room temperature soda from the store is placed in a cooler of ice, what will happen to the soda? </a:t>
            </a:r>
          </a:p>
          <a:p>
            <a:r>
              <a:rPr lang="en-US" sz="2400" dirty="0" smtClean="0"/>
              <a:t>Explain what will happen to the ice?</a:t>
            </a:r>
          </a:p>
          <a:p>
            <a:endParaRPr lang="en-US" sz="2400" dirty="0"/>
          </a:p>
          <a:p>
            <a:r>
              <a:rPr lang="en-US" sz="3200" dirty="0" smtClean="0"/>
              <a:t>Draw an arrow to show the direction of the heat transfer.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0693" y="2256883"/>
            <a:ext cx="4455507" cy="348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is it important to keep the refrigerator door closed?</a:t>
            </a:r>
          </a:p>
          <a:p>
            <a:endParaRPr lang="en-US" sz="3200" dirty="0"/>
          </a:p>
          <a:p>
            <a:r>
              <a:rPr lang="en-US" sz="3200" dirty="0" smtClean="0"/>
              <a:t>Draw the direction of heat transfer.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3537" b="10227"/>
          <a:stretch/>
        </p:blipFill>
        <p:spPr>
          <a:xfrm>
            <a:off x="5648632" y="1752671"/>
            <a:ext cx="6137570" cy="503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Draw an arrow to show the direction of heat flow?</a:t>
            </a:r>
          </a:p>
          <a:p>
            <a:endParaRPr lang="en-US" sz="2800" dirty="0"/>
          </a:p>
          <a:p>
            <a:r>
              <a:rPr lang="en-US" sz="3200" dirty="0"/>
              <a:t>Why does the ice feel cold?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6511" y="2331859"/>
            <a:ext cx="4959689" cy="371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the objects at right have the same </a:t>
            </a:r>
            <a:r>
              <a:rPr lang="en-US" sz="2800" b="1" dirty="0" smtClean="0">
                <a:solidFill>
                  <a:srgbClr val="FF0000"/>
                </a:solidFill>
              </a:rPr>
              <a:t>temperature</a:t>
            </a:r>
            <a:r>
              <a:rPr lang="en-US" sz="2800" dirty="0" smtClean="0"/>
              <a:t> but different amounts of </a:t>
            </a:r>
            <a:r>
              <a:rPr lang="en-US" sz="2800" b="1" dirty="0" smtClean="0">
                <a:solidFill>
                  <a:srgbClr val="FF0000"/>
                </a:solidFill>
              </a:rPr>
              <a:t>thermal energy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Explain your answer.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103" y="1746236"/>
            <a:ext cx="5963264" cy="44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1629" y="2956951"/>
            <a:ext cx="86645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forms.gle/UNbnaR83K4Q5dzFj9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slip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384</TotalTime>
  <Words>256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Review:  MS-PS3-4</vt:lpstr>
      <vt:lpstr>Scenario #1</vt:lpstr>
      <vt:lpstr>SCENARIO #2 </vt:lpstr>
      <vt:lpstr>Scenario #3</vt:lpstr>
      <vt:lpstr>Scenario #4</vt:lpstr>
      <vt:lpstr>SCENARIO #5</vt:lpstr>
      <vt:lpstr>SCENARIO #6</vt:lpstr>
      <vt:lpstr>Scenario #7</vt:lpstr>
      <vt:lpstr>Exit slip 1</vt:lpstr>
      <vt:lpstr>Exit slip 1.1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Review:  MS-PS3-4</dc:title>
  <dc:creator>Hansel, Julia</dc:creator>
  <cp:lastModifiedBy>Hansel, Julia</cp:lastModifiedBy>
  <cp:revision>10</cp:revision>
  <dcterms:created xsi:type="dcterms:W3CDTF">2019-09-05T17:49:26Z</dcterms:created>
  <dcterms:modified xsi:type="dcterms:W3CDTF">2019-09-09T11:25:01Z</dcterms:modified>
</cp:coreProperties>
</file>