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handoutMasterIdLst>
    <p:handoutMasterId r:id="rId29"/>
  </p:handoutMasterIdLst>
  <p:sldIdLst>
    <p:sldId id="256" r:id="rId2"/>
    <p:sldId id="257" r:id="rId3"/>
    <p:sldId id="269" r:id="rId4"/>
    <p:sldId id="267" r:id="rId5"/>
    <p:sldId id="276" r:id="rId6"/>
    <p:sldId id="275" r:id="rId7"/>
    <p:sldId id="278" r:id="rId8"/>
    <p:sldId id="283" r:id="rId9"/>
    <p:sldId id="284" r:id="rId10"/>
    <p:sldId id="277" r:id="rId11"/>
    <p:sldId id="260" r:id="rId12"/>
    <p:sldId id="274" r:id="rId13"/>
    <p:sldId id="273" r:id="rId14"/>
    <p:sldId id="279" r:id="rId15"/>
    <p:sldId id="282" r:id="rId16"/>
    <p:sldId id="281" r:id="rId17"/>
    <p:sldId id="285" r:id="rId18"/>
    <p:sldId id="290" r:id="rId19"/>
    <p:sldId id="291" r:id="rId20"/>
    <p:sldId id="289" r:id="rId21"/>
    <p:sldId id="286" r:id="rId22"/>
    <p:sldId id="287" r:id="rId23"/>
    <p:sldId id="288" r:id="rId24"/>
    <p:sldId id="292" r:id="rId25"/>
    <p:sldId id="293" r:id="rId26"/>
    <p:sldId id="280" r:id="rId27"/>
    <p:sldId id="294" r:id="rId2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3CE76-E83F-494B-B0B8-635D67B76A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2C11B48-50C0-4B21-A7FE-A1B0F4EBC425}">
      <dgm:prSet/>
      <dgm:spPr/>
      <dgm:t>
        <a:bodyPr/>
        <a:lstStyle/>
        <a:p>
          <a:r>
            <a:rPr lang="en-US"/>
            <a:t>Copy homework into planner:</a:t>
          </a:r>
        </a:p>
      </dgm:t>
    </dgm:pt>
    <dgm:pt modelId="{19F381C7-7CF0-4547-BFAC-DD60E2469B72}" type="parTrans" cxnId="{44B57C45-BE66-4690-8A81-CBE9C5825C38}">
      <dgm:prSet/>
      <dgm:spPr/>
      <dgm:t>
        <a:bodyPr/>
        <a:lstStyle/>
        <a:p>
          <a:endParaRPr lang="en-US"/>
        </a:p>
      </dgm:t>
    </dgm:pt>
    <dgm:pt modelId="{17270352-196A-4381-9A91-98D5D7E67A2F}" type="sibTrans" cxnId="{44B57C45-BE66-4690-8A81-CBE9C5825C38}">
      <dgm:prSet/>
      <dgm:spPr/>
      <dgm:t>
        <a:bodyPr/>
        <a:lstStyle/>
        <a:p>
          <a:endParaRPr lang="en-US"/>
        </a:p>
      </dgm:t>
    </dgm:pt>
    <dgm:pt modelId="{2195D401-AA69-460E-8FC1-14E749451163}">
      <dgm:prSet/>
      <dgm:spPr/>
      <dgm:t>
        <a:bodyPr/>
        <a:lstStyle/>
        <a:p>
          <a:r>
            <a:rPr lang="en-US" b="1"/>
            <a:t>Study notes on C.O.L.T. (characteristics of living things).</a:t>
          </a:r>
          <a:endParaRPr lang="en-US"/>
        </a:p>
      </dgm:t>
    </dgm:pt>
    <dgm:pt modelId="{FE9DBA6A-CCB0-4F90-87C2-1D47D8079820}" type="parTrans" cxnId="{58992D59-8892-4361-AC1B-92B99188BB13}">
      <dgm:prSet/>
      <dgm:spPr/>
      <dgm:t>
        <a:bodyPr/>
        <a:lstStyle/>
        <a:p>
          <a:endParaRPr lang="en-US"/>
        </a:p>
      </dgm:t>
    </dgm:pt>
    <dgm:pt modelId="{819A08A9-0BDC-4958-9D6C-ECC469F1983F}" type="sibTrans" cxnId="{58992D59-8892-4361-AC1B-92B99188BB13}">
      <dgm:prSet/>
      <dgm:spPr/>
      <dgm:t>
        <a:bodyPr/>
        <a:lstStyle/>
        <a:p>
          <a:endParaRPr lang="en-US"/>
        </a:p>
      </dgm:t>
    </dgm:pt>
    <dgm:pt modelId="{5A28F12E-0735-4B40-84D8-2552E2DA4A9F}">
      <dgm:prSet/>
      <dgm:spPr/>
      <dgm:t>
        <a:bodyPr/>
        <a:lstStyle/>
        <a:p>
          <a:r>
            <a:rPr lang="en-US" b="1"/>
            <a:t>Study structure and function of plant parts.</a:t>
          </a:r>
          <a:endParaRPr lang="en-US"/>
        </a:p>
      </dgm:t>
    </dgm:pt>
    <dgm:pt modelId="{5D56927A-52EA-449A-BA2C-B71613D9A7B6}" type="parTrans" cxnId="{E903F829-578D-40EE-8015-ECFB214A3EA3}">
      <dgm:prSet/>
      <dgm:spPr/>
      <dgm:t>
        <a:bodyPr/>
        <a:lstStyle/>
        <a:p>
          <a:endParaRPr lang="en-US"/>
        </a:p>
      </dgm:t>
    </dgm:pt>
    <dgm:pt modelId="{F057ED05-B534-4181-866B-67AC3CDC662D}" type="sibTrans" cxnId="{E903F829-578D-40EE-8015-ECFB214A3EA3}">
      <dgm:prSet/>
      <dgm:spPr/>
      <dgm:t>
        <a:bodyPr/>
        <a:lstStyle/>
        <a:p>
          <a:endParaRPr lang="en-US"/>
        </a:p>
      </dgm:t>
    </dgm:pt>
    <dgm:pt modelId="{A898304D-F64E-4036-ABB2-7544F01B5F4D}">
      <dgm:prSet/>
      <dgm:spPr/>
      <dgm:t>
        <a:bodyPr/>
        <a:lstStyle/>
        <a:p>
          <a:r>
            <a:rPr lang="en-US"/>
            <a:t>Team member number 2: Water seeds in Styrofoam cups.</a:t>
          </a:r>
        </a:p>
      </dgm:t>
    </dgm:pt>
    <dgm:pt modelId="{B41CF7B2-7D39-4FAC-887F-BE00953DFD38}" type="parTrans" cxnId="{D8EBC3F8-0776-4587-AF1F-96CEA23FDE2A}">
      <dgm:prSet/>
      <dgm:spPr/>
      <dgm:t>
        <a:bodyPr/>
        <a:lstStyle/>
        <a:p>
          <a:endParaRPr lang="en-US"/>
        </a:p>
      </dgm:t>
    </dgm:pt>
    <dgm:pt modelId="{A660965E-4E63-4DFC-A1E0-2BCDFCB19370}" type="sibTrans" cxnId="{D8EBC3F8-0776-4587-AF1F-96CEA23FDE2A}">
      <dgm:prSet/>
      <dgm:spPr/>
      <dgm:t>
        <a:bodyPr/>
        <a:lstStyle/>
        <a:p>
          <a:endParaRPr lang="en-US"/>
        </a:p>
      </dgm:t>
    </dgm:pt>
    <dgm:pt modelId="{A8D80406-3673-411F-A85D-98D621EE49A7}">
      <dgm:prSet/>
      <dgm:spPr/>
      <dgm:t>
        <a:bodyPr/>
        <a:lstStyle/>
        <a:p>
          <a:r>
            <a:rPr lang="en-US"/>
            <a:t>Keep at table and observe.</a:t>
          </a:r>
        </a:p>
      </dgm:t>
    </dgm:pt>
    <dgm:pt modelId="{255D4657-B63A-4F2F-86BE-B5E53EB6CADD}" type="parTrans" cxnId="{BED2FD77-2541-4ACD-8E22-815B175ABE07}">
      <dgm:prSet/>
      <dgm:spPr/>
      <dgm:t>
        <a:bodyPr/>
        <a:lstStyle/>
        <a:p>
          <a:endParaRPr lang="en-US"/>
        </a:p>
      </dgm:t>
    </dgm:pt>
    <dgm:pt modelId="{3C52FD74-2D05-4E1E-8B8D-37EA14EA6059}" type="sibTrans" cxnId="{BED2FD77-2541-4ACD-8E22-815B175ABE07}">
      <dgm:prSet/>
      <dgm:spPr/>
      <dgm:t>
        <a:bodyPr/>
        <a:lstStyle/>
        <a:p>
          <a:endParaRPr lang="en-US"/>
        </a:p>
      </dgm:t>
    </dgm:pt>
    <dgm:pt modelId="{35B200DD-9CC3-4AAB-B955-993CB87B0A6D}">
      <dgm:prSet/>
      <dgm:spPr/>
      <dgm:t>
        <a:bodyPr/>
        <a:lstStyle/>
        <a:p>
          <a:r>
            <a:rPr lang="en-US"/>
            <a:t>Odd numbered team members:  Get microscopes</a:t>
          </a:r>
        </a:p>
      </dgm:t>
    </dgm:pt>
    <dgm:pt modelId="{AAEBD62F-0318-4E4A-826D-3E9E3E874368}" type="parTrans" cxnId="{377E544D-64E3-4BA1-9C98-D3C7468E073C}">
      <dgm:prSet/>
      <dgm:spPr/>
      <dgm:t>
        <a:bodyPr/>
        <a:lstStyle/>
        <a:p>
          <a:endParaRPr lang="en-US"/>
        </a:p>
      </dgm:t>
    </dgm:pt>
    <dgm:pt modelId="{2AB29594-D342-4E82-811B-89DEE10EF5A1}" type="sibTrans" cxnId="{377E544D-64E3-4BA1-9C98-D3C7468E073C}">
      <dgm:prSet/>
      <dgm:spPr/>
      <dgm:t>
        <a:bodyPr/>
        <a:lstStyle/>
        <a:p>
          <a:endParaRPr lang="en-US"/>
        </a:p>
      </dgm:t>
    </dgm:pt>
    <dgm:pt modelId="{2B421FD5-B466-4B2E-994D-46DE02D4E4E2}">
      <dgm:prSet/>
      <dgm:spPr/>
      <dgm:t>
        <a:bodyPr/>
        <a:lstStyle/>
        <a:p>
          <a:r>
            <a:rPr lang="en-US"/>
            <a:t>Directions for today’s microscope use</a:t>
          </a:r>
        </a:p>
      </dgm:t>
    </dgm:pt>
    <dgm:pt modelId="{EB8C277A-DB71-4358-AE3F-3BF13D84BC4A}" type="parTrans" cxnId="{051C88F2-3176-4315-B6E5-66C1EDE98FD6}">
      <dgm:prSet/>
      <dgm:spPr/>
      <dgm:t>
        <a:bodyPr/>
        <a:lstStyle/>
        <a:p>
          <a:endParaRPr lang="en-US"/>
        </a:p>
      </dgm:t>
    </dgm:pt>
    <dgm:pt modelId="{A5213E46-ECED-4BA3-BBF2-3537D3190DF3}" type="sibTrans" cxnId="{051C88F2-3176-4315-B6E5-66C1EDE98FD6}">
      <dgm:prSet/>
      <dgm:spPr/>
      <dgm:t>
        <a:bodyPr/>
        <a:lstStyle/>
        <a:p>
          <a:endParaRPr lang="en-US"/>
        </a:p>
      </dgm:t>
    </dgm:pt>
    <dgm:pt modelId="{75309661-1159-4C24-9416-1B3D5B05AEBE}">
      <dgm:prSet/>
      <dgm:spPr/>
      <dgm:t>
        <a:bodyPr/>
        <a:lstStyle/>
        <a:p>
          <a:r>
            <a:rPr lang="en-US"/>
            <a:t>Making a wet mount of roots and stems. </a:t>
          </a:r>
        </a:p>
      </dgm:t>
    </dgm:pt>
    <dgm:pt modelId="{A8F5E669-9C07-4361-ABFA-49244D19C28F}" type="parTrans" cxnId="{C3A6A47D-B529-41A1-A9C5-A6F991275964}">
      <dgm:prSet/>
      <dgm:spPr/>
      <dgm:t>
        <a:bodyPr/>
        <a:lstStyle/>
        <a:p>
          <a:endParaRPr lang="en-US"/>
        </a:p>
      </dgm:t>
    </dgm:pt>
    <dgm:pt modelId="{E35B6A18-739C-453C-A791-C55B5035AD18}" type="sibTrans" cxnId="{C3A6A47D-B529-41A1-A9C5-A6F991275964}">
      <dgm:prSet/>
      <dgm:spPr/>
      <dgm:t>
        <a:bodyPr/>
        <a:lstStyle/>
        <a:p>
          <a:endParaRPr lang="en-US"/>
        </a:p>
      </dgm:t>
    </dgm:pt>
    <dgm:pt modelId="{0D6086B0-3EC2-4946-B957-770334EEA8F5}" type="pres">
      <dgm:prSet presAssocID="{0363CE76-E83F-494B-B0B8-635D67B76A3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04972-8DFB-4522-96BB-953A16A4EF3E}" type="pres">
      <dgm:prSet presAssocID="{B2C11B48-50C0-4B21-A7FE-A1B0F4EBC425}" presName="compNode" presStyleCnt="0"/>
      <dgm:spPr/>
    </dgm:pt>
    <dgm:pt modelId="{64A465F1-D06C-4575-A757-A2B667009214}" type="pres">
      <dgm:prSet presAssocID="{B2C11B48-50C0-4B21-A7FE-A1B0F4EBC425}" presName="bgRect" presStyleLbl="bgShp" presStyleIdx="0" presStyleCnt="4"/>
      <dgm:spPr/>
    </dgm:pt>
    <dgm:pt modelId="{30158E53-5A41-489D-8761-F71554FB26BA}" type="pres">
      <dgm:prSet presAssocID="{B2C11B48-50C0-4B21-A7FE-A1B0F4EBC4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42824DF-E650-45D1-A9B4-4C1E99784867}" type="pres">
      <dgm:prSet presAssocID="{B2C11B48-50C0-4B21-A7FE-A1B0F4EBC425}" presName="spaceRect" presStyleCnt="0"/>
      <dgm:spPr/>
    </dgm:pt>
    <dgm:pt modelId="{88430D22-36B8-4808-B34F-50E446A669A8}" type="pres">
      <dgm:prSet presAssocID="{B2C11B48-50C0-4B21-A7FE-A1B0F4EBC425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F71A070-8B58-4B0A-AE01-9ED77EB21FF3}" type="pres">
      <dgm:prSet presAssocID="{B2C11B48-50C0-4B21-A7FE-A1B0F4EBC425}" presName="desTx" presStyleLbl="revTx" presStyleIdx="1" presStyleCnt="7">
        <dgm:presLayoutVars/>
      </dgm:prSet>
      <dgm:spPr/>
      <dgm:t>
        <a:bodyPr/>
        <a:lstStyle/>
        <a:p>
          <a:endParaRPr lang="en-US"/>
        </a:p>
      </dgm:t>
    </dgm:pt>
    <dgm:pt modelId="{1FB68738-0F9D-415B-BB69-DFAE9F8ED24A}" type="pres">
      <dgm:prSet presAssocID="{17270352-196A-4381-9A91-98D5D7E67A2F}" presName="sibTrans" presStyleCnt="0"/>
      <dgm:spPr/>
    </dgm:pt>
    <dgm:pt modelId="{C90825E7-A30C-490E-AB47-69440FC4AC9E}" type="pres">
      <dgm:prSet presAssocID="{A898304D-F64E-4036-ABB2-7544F01B5F4D}" presName="compNode" presStyleCnt="0"/>
      <dgm:spPr/>
    </dgm:pt>
    <dgm:pt modelId="{954F2826-9555-48D1-94A9-C9D830CFA07B}" type="pres">
      <dgm:prSet presAssocID="{A898304D-F64E-4036-ABB2-7544F01B5F4D}" presName="bgRect" presStyleLbl="bgShp" presStyleIdx="1" presStyleCnt="4"/>
      <dgm:spPr/>
    </dgm:pt>
    <dgm:pt modelId="{D19AE2CF-C023-4861-8335-67AB7BB5D6A3}" type="pres">
      <dgm:prSet presAssocID="{A898304D-F64E-4036-ABB2-7544F01B5F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F7A17750-E61F-4BBF-A33A-3B79E8E5D967}" type="pres">
      <dgm:prSet presAssocID="{A898304D-F64E-4036-ABB2-7544F01B5F4D}" presName="spaceRect" presStyleCnt="0"/>
      <dgm:spPr/>
    </dgm:pt>
    <dgm:pt modelId="{62C80323-4A14-4B9C-9501-70514890B998}" type="pres">
      <dgm:prSet presAssocID="{A898304D-F64E-4036-ABB2-7544F01B5F4D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D7EF9D-150F-45D8-8015-EEDA7017250B}" type="pres">
      <dgm:prSet presAssocID="{A898304D-F64E-4036-ABB2-7544F01B5F4D}" presName="desTx" presStyleLbl="revTx" presStyleIdx="3" presStyleCnt="7">
        <dgm:presLayoutVars/>
      </dgm:prSet>
      <dgm:spPr/>
      <dgm:t>
        <a:bodyPr/>
        <a:lstStyle/>
        <a:p>
          <a:endParaRPr lang="en-US"/>
        </a:p>
      </dgm:t>
    </dgm:pt>
    <dgm:pt modelId="{E3E3F44A-2BBE-4423-A89F-9F29725F8189}" type="pres">
      <dgm:prSet presAssocID="{A660965E-4E63-4DFC-A1E0-2BCDFCB19370}" presName="sibTrans" presStyleCnt="0"/>
      <dgm:spPr/>
    </dgm:pt>
    <dgm:pt modelId="{F74D062F-3C21-47D4-8F21-57C16178C8FA}" type="pres">
      <dgm:prSet presAssocID="{35B200DD-9CC3-4AAB-B955-993CB87B0A6D}" presName="compNode" presStyleCnt="0"/>
      <dgm:spPr/>
    </dgm:pt>
    <dgm:pt modelId="{8731BE94-EC45-4B9E-A43C-F43FB5ED6D19}" type="pres">
      <dgm:prSet presAssocID="{35B200DD-9CC3-4AAB-B955-993CB87B0A6D}" presName="bgRect" presStyleLbl="bgShp" presStyleIdx="2" presStyleCnt="4"/>
      <dgm:spPr/>
    </dgm:pt>
    <dgm:pt modelId="{DBED53E7-2E3B-49E4-BD81-79B452EC6AF3}" type="pres">
      <dgm:prSet presAssocID="{35B200DD-9CC3-4AAB-B955-993CB87B0A6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2907BA-9ADE-46BB-A708-5BD841FD5FA2}" type="pres">
      <dgm:prSet presAssocID="{35B200DD-9CC3-4AAB-B955-993CB87B0A6D}" presName="spaceRect" presStyleCnt="0"/>
      <dgm:spPr/>
    </dgm:pt>
    <dgm:pt modelId="{D1B258F1-FEFF-49C6-BD3C-F138E792D0A8}" type="pres">
      <dgm:prSet presAssocID="{35B200DD-9CC3-4AAB-B955-993CB87B0A6D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E4FCE2-D0F5-466E-8B43-82DE53D34329}" type="pres">
      <dgm:prSet presAssocID="{2AB29594-D342-4E82-811B-89DEE10EF5A1}" presName="sibTrans" presStyleCnt="0"/>
      <dgm:spPr/>
    </dgm:pt>
    <dgm:pt modelId="{6974BB83-D940-4BAB-9CE4-9738CE7BC39A}" type="pres">
      <dgm:prSet presAssocID="{2B421FD5-B466-4B2E-994D-46DE02D4E4E2}" presName="compNode" presStyleCnt="0"/>
      <dgm:spPr/>
    </dgm:pt>
    <dgm:pt modelId="{6139CE2D-A590-43DE-AF9C-E821FC472C0E}" type="pres">
      <dgm:prSet presAssocID="{2B421FD5-B466-4B2E-994D-46DE02D4E4E2}" presName="bgRect" presStyleLbl="bgShp" presStyleIdx="3" presStyleCnt="4"/>
      <dgm:spPr/>
    </dgm:pt>
    <dgm:pt modelId="{1840B6E1-D94A-49A1-B1D7-DAF8356F51B4}" type="pres">
      <dgm:prSet presAssocID="{2B421FD5-B466-4B2E-994D-46DE02D4E4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BFAF8CFC-9474-45DB-817C-12D4B4F5892E}" type="pres">
      <dgm:prSet presAssocID="{2B421FD5-B466-4B2E-994D-46DE02D4E4E2}" presName="spaceRect" presStyleCnt="0"/>
      <dgm:spPr/>
    </dgm:pt>
    <dgm:pt modelId="{8FA77C5E-AFC8-4251-9E14-607C43873FB1}" type="pres">
      <dgm:prSet presAssocID="{2B421FD5-B466-4B2E-994D-46DE02D4E4E2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4214FA8-EC66-4A6B-952A-BA5AE581E11B}" type="pres">
      <dgm:prSet presAssocID="{2B421FD5-B466-4B2E-994D-46DE02D4E4E2}" presName="desTx" presStyleLbl="revTx" presStyleIdx="6" presStyleCnt="7">
        <dgm:presLayoutVars/>
      </dgm:prSet>
      <dgm:spPr/>
      <dgm:t>
        <a:bodyPr/>
        <a:lstStyle/>
        <a:p>
          <a:endParaRPr lang="en-US"/>
        </a:p>
      </dgm:t>
    </dgm:pt>
  </dgm:ptLst>
  <dgm:cxnLst>
    <dgm:cxn modelId="{2F5E34E1-E9FE-4668-AA51-94C7A3AAB340}" type="presOf" srcId="{5A28F12E-0735-4B40-84D8-2552E2DA4A9F}" destId="{1F71A070-8B58-4B0A-AE01-9ED77EB21FF3}" srcOrd="0" destOrd="1" presId="urn:microsoft.com/office/officeart/2018/2/layout/IconVerticalSolidList"/>
    <dgm:cxn modelId="{051C88F2-3176-4315-B6E5-66C1EDE98FD6}" srcId="{0363CE76-E83F-494B-B0B8-635D67B76A36}" destId="{2B421FD5-B466-4B2E-994D-46DE02D4E4E2}" srcOrd="3" destOrd="0" parTransId="{EB8C277A-DB71-4358-AE3F-3BF13D84BC4A}" sibTransId="{A5213E46-ECED-4BA3-BBF2-3537D3190DF3}"/>
    <dgm:cxn modelId="{8A0EF949-425A-4BE7-8235-302015679869}" type="presOf" srcId="{A8D80406-3673-411F-A85D-98D621EE49A7}" destId="{8FD7EF9D-150F-45D8-8015-EEDA7017250B}" srcOrd="0" destOrd="0" presId="urn:microsoft.com/office/officeart/2018/2/layout/IconVerticalSolidList"/>
    <dgm:cxn modelId="{377E544D-64E3-4BA1-9C98-D3C7468E073C}" srcId="{0363CE76-E83F-494B-B0B8-635D67B76A36}" destId="{35B200DD-9CC3-4AAB-B955-993CB87B0A6D}" srcOrd="2" destOrd="0" parTransId="{AAEBD62F-0318-4E4A-826D-3E9E3E874368}" sibTransId="{2AB29594-D342-4E82-811B-89DEE10EF5A1}"/>
    <dgm:cxn modelId="{E903F829-578D-40EE-8015-ECFB214A3EA3}" srcId="{B2C11B48-50C0-4B21-A7FE-A1B0F4EBC425}" destId="{5A28F12E-0735-4B40-84D8-2552E2DA4A9F}" srcOrd="1" destOrd="0" parTransId="{5D56927A-52EA-449A-BA2C-B71613D9A7B6}" sibTransId="{F057ED05-B534-4181-866B-67AC3CDC662D}"/>
    <dgm:cxn modelId="{44B57C45-BE66-4690-8A81-CBE9C5825C38}" srcId="{0363CE76-E83F-494B-B0B8-635D67B76A36}" destId="{B2C11B48-50C0-4B21-A7FE-A1B0F4EBC425}" srcOrd="0" destOrd="0" parTransId="{19F381C7-7CF0-4547-BFAC-DD60E2469B72}" sibTransId="{17270352-196A-4381-9A91-98D5D7E67A2F}"/>
    <dgm:cxn modelId="{35A35C1A-0002-4956-A7D3-FC4AD84546B4}" type="presOf" srcId="{B2C11B48-50C0-4B21-A7FE-A1B0F4EBC425}" destId="{88430D22-36B8-4808-B34F-50E446A669A8}" srcOrd="0" destOrd="0" presId="urn:microsoft.com/office/officeart/2018/2/layout/IconVerticalSolidList"/>
    <dgm:cxn modelId="{C3A6A47D-B529-41A1-A9C5-A6F991275964}" srcId="{2B421FD5-B466-4B2E-994D-46DE02D4E4E2}" destId="{75309661-1159-4C24-9416-1B3D5B05AEBE}" srcOrd="0" destOrd="0" parTransId="{A8F5E669-9C07-4361-ABFA-49244D19C28F}" sibTransId="{E35B6A18-739C-453C-A791-C55B5035AD18}"/>
    <dgm:cxn modelId="{FE1925F8-AB71-49B9-8625-0C51401ECE06}" type="presOf" srcId="{0363CE76-E83F-494B-B0B8-635D67B76A36}" destId="{0D6086B0-3EC2-4946-B957-770334EEA8F5}" srcOrd="0" destOrd="0" presId="urn:microsoft.com/office/officeart/2018/2/layout/IconVerticalSolidList"/>
    <dgm:cxn modelId="{B7A7AF42-CB10-4F1C-9931-3C3740D376B6}" type="presOf" srcId="{2B421FD5-B466-4B2E-994D-46DE02D4E4E2}" destId="{8FA77C5E-AFC8-4251-9E14-607C43873FB1}" srcOrd="0" destOrd="0" presId="urn:microsoft.com/office/officeart/2018/2/layout/IconVerticalSolidList"/>
    <dgm:cxn modelId="{64D3C1EB-5FF0-486D-82A2-CC5B4C96C0EC}" type="presOf" srcId="{A898304D-F64E-4036-ABB2-7544F01B5F4D}" destId="{62C80323-4A14-4B9C-9501-70514890B998}" srcOrd="0" destOrd="0" presId="urn:microsoft.com/office/officeart/2018/2/layout/IconVerticalSolidList"/>
    <dgm:cxn modelId="{BAF50335-4960-40E8-A5D5-B09905950EEB}" type="presOf" srcId="{75309661-1159-4C24-9416-1B3D5B05AEBE}" destId="{B4214FA8-EC66-4A6B-952A-BA5AE581E11B}" srcOrd="0" destOrd="0" presId="urn:microsoft.com/office/officeart/2018/2/layout/IconVerticalSolidList"/>
    <dgm:cxn modelId="{58992D59-8892-4361-AC1B-92B99188BB13}" srcId="{B2C11B48-50C0-4B21-A7FE-A1B0F4EBC425}" destId="{2195D401-AA69-460E-8FC1-14E749451163}" srcOrd="0" destOrd="0" parTransId="{FE9DBA6A-CCB0-4F90-87C2-1D47D8079820}" sibTransId="{819A08A9-0BDC-4958-9D6C-ECC469F1983F}"/>
    <dgm:cxn modelId="{98D0829E-B3CE-45E8-802A-2560F04F225E}" type="presOf" srcId="{35B200DD-9CC3-4AAB-B955-993CB87B0A6D}" destId="{D1B258F1-FEFF-49C6-BD3C-F138E792D0A8}" srcOrd="0" destOrd="0" presId="urn:microsoft.com/office/officeart/2018/2/layout/IconVerticalSolidList"/>
    <dgm:cxn modelId="{7CC8977D-0CF7-44EC-AC4E-E6198DA7F4B4}" type="presOf" srcId="{2195D401-AA69-460E-8FC1-14E749451163}" destId="{1F71A070-8B58-4B0A-AE01-9ED77EB21FF3}" srcOrd="0" destOrd="0" presId="urn:microsoft.com/office/officeart/2018/2/layout/IconVerticalSolidList"/>
    <dgm:cxn modelId="{D8EBC3F8-0776-4587-AF1F-96CEA23FDE2A}" srcId="{0363CE76-E83F-494B-B0B8-635D67B76A36}" destId="{A898304D-F64E-4036-ABB2-7544F01B5F4D}" srcOrd="1" destOrd="0" parTransId="{B41CF7B2-7D39-4FAC-887F-BE00953DFD38}" sibTransId="{A660965E-4E63-4DFC-A1E0-2BCDFCB19370}"/>
    <dgm:cxn modelId="{BED2FD77-2541-4ACD-8E22-815B175ABE07}" srcId="{A898304D-F64E-4036-ABB2-7544F01B5F4D}" destId="{A8D80406-3673-411F-A85D-98D621EE49A7}" srcOrd="0" destOrd="0" parTransId="{255D4657-B63A-4F2F-86BE-B5E53EB6CADD}" sibTransId="{3C52FD74-2D05-4E1E-8B8D-37EA14EA6059}"/>
    <dgm:cxn modelId="{4148BA9B-220A-44B4-BE2E-C0468FE1AA1D}" type="presParOf" srcId="{0D6086B0-3EC2-4946-B957-770334EEA8F5}" destId="{6AD04972-8DFB-4522-96BB-953A16A4EF3E}" srcOrd="0" destOrd="0" presId="urn:microsoft.com/office/officeart/2018/2/layout/IconVerticalSolidList"/>
    <dgm:cxn modelId="{22C26F7B-E068-45D2-BF89-68D2A3584795}" type="presParOf" srcId="{6AD04972-8DFB-4522-96BB-953A16A4EF3E}" destId="{64A465F1-D06C-4575-A757-A2B667009214}" srcOrd="0" destOrd="0" presId="urn:microsoft.com/office/officeart/2018/2/layout/IconVerticalSolidList"/>
    <dgm:cxn modelId="{6A8674D2-2F3F-4E5B-8270-901D32FE8FF6}" type="presParOf" srcId="{6AD04972-8DFB-4522-96BB-953A16A4EF3E}" destId="{30158E53-5A41-489D-8761-F71554FB26BA}" srcOrd="1" destOrd="0" presId="urn:microsoft.com/office/officeart/2018/2/layout/IconVerticalSolidList"/>
    <dgm:cxn modelId="{B8654999-6598-4CCA-AF82-AD99086E1518}" type="presParOf" srcId="{6AD04972-8DFB-4522-96BB-953A16A4EF3E}" destId="{542824DF-E650-45D1-A9B4-4C1E99784867}" srcOrd="2" destOrd="0" presId="urn:microsoft.com/office/officeart/2018/2/layout/IconVerticalSolidList"/>
    <dgm:cxn modelId="{F480957B-4801-4430-98D9-CD7FDF71596B}" type="presParOf" srcId="{6AD04972-8DFB-4522-96BB-953A16A4EF3E}" destId="{88430D22-36B8-4808-B34F-50E446A669A8}" srcOrd="3" destOrd="0" presId="urn:microsoft.com/office/officeart/2018/2/layout/IconVerticalSolidList"/>
    <dgm:cxn modelId="{01003CBD-BABC-4856-9047-A369D3767CD4}" type="presParOf" srcId="{6AD04972-8DFB-4522-96BB-953A16A4EF3E}" destId="{1F71A070-8B58-4B0A-AE01-9ED77EB21FF3}" srcOrd="4" destOrd="0" presId="urn:microsoft.com/office/officeart/2018/2/layout/IconVerticalSolidList"/>
    <dgm:cxn modelId="{EDE3BF9E-0FB7-4679-A92A-96342A652307}" type="presParOf" srcId="{0D6086B0-3EC2-4946-B957-770334EEA8F5}" destId="{1FB68738-0F9D-415B-BB69-DFAE9F8ED24A}" srcOrd="1" destOrd="0" presId="urn:microsoft.com/office/officeart/2018/2/layout/IconVerticalSolidList"/>
    <dgm:cxn modelId="{99E566C0-5169-4B11-9A17-E4811A1887D0}" type="presParOf" srcId="{0D6086B0-3EC2-4946-B957-770334EEA8F5}" destId="{C90825E7-A30C-490E-AB47-69440FC4AC9E}" srcOrd="2" destOrd="0" presId="urn:microsoft.com/office/officeart/2018/2/layout/IconVerticalSolidList"/>
    <dgm:cxn modelId="{72BFDB03-8D0C-49CF-823A-C742605EBD2C}" type="presParOf" srcId="{C90825E7-A30C-490E-AB47-69440FC4AC9E}" destId="{954F2826-9555-48D1-94A9-C9D830CFA07B}" srcOrd="0" destOrd="0" presId="urn:microsoft.com/office/officeart/2018/2/layout/IconVerticalSolidList"/>
    <dgm:cxn modelId="{2320A91F-1D9F-46AC-8287-6C30D1AFFBBD}" type="presParOf" srcId="{C90825E7-A30C-490E-AB47-69440FC4AC9E}" destId="{D19AE2CF-C023-4861-8335-67AB7BB5D6A3}" srcOrd="1" destOrd="0" presId="urn:microsoft.com/office/officeart/2018/2/layout/IconVerticalSolidList"/>
    <dgm:cxn modelId="{FC542CEF-F168-4D45-A756-E1A3B5F6495B}" type="presParOf" srcId="{C90825E7-A30C-490E-AB47-69440FC4AC9E}" destId="{F7A17750-E61F-4BBF-A33A-3B79E8E5D967}" srcOrd="2" destOrd="0" presId="urn:microsoft.com/office/officeart/2018/2/layout/IconVerticalSolidList"/>
    <dgm:cxn modelId="{BB44D9D3-64B4-46C7-A134-44B8408F2724}" type="presParOf" srcId="{C90825E7-A30C-490E-AB47-69440FC4AC9E}" destId="{62C80323-4A14-4B9C-9501-70514890B998}" srcOrd="3" destOrd="0" presId="urn:microsoft.com/office/officeart/2018/2/layout/IconVerticalSolidList"/>
    <dgm:cxn modelId="{6E7679BA-6D2F-42B1-A555-2993C47786F4}" type="presParOf" srcId="{C90825E7-A30C-490E-AB47-69440FC4AC9E}" destId="{8FD7EF9D-150F-45D8-8015-EEDA7017250B}" srcOrd="4" destOrd="0" presId="urn:microsoft.com/office/officeart/2018/2/layout/IconVerticalSolidList"/>
    <dgm:cxn modelId="{BE295CE6-967A-4EA6-AA88-3C282F6E6883}" type="presParOf" srcId="{0D6086B0-3EC2-4946-B957-770334EEA8F5}" destId="{E3E3F44A-2BBE-4423-A89F-9F29725F8189}" srcOrd="3" destOrd="0" presId="urn:microsoft.com/office/officeart/2018/2/layout/IconVerticalSolidList"/>
    <dgm:cxn modelId="{6C74DF22-CAEC-471F-8219-0FA42ED18636}" type="presParOf" srcId="{0D6086B0-3EC2-4946-B957-770334EEA8F5}" destId="{F74D062F-3C21-47D4-8F21-57C16178C8FA}" srcOrd="4" destOrd="0" presId="urn:microsoft.com/office/officeart/2018/2/layout/IconVerticalSolidList"/>
    <dgm:cxn modelId="{B29A7327-4083-4430-8F82-56B193B18FD0}" type="presParOf" srcId="{F74D062F-3C21-47D4-8F21-57C16178C8FA}" destId="{8731BE94-EC45-4B9E-A43C-F43FB5ED6D19}" srcOrd="0" destOrd="0" presId="urn:microsoft.com/office/officeart/2018/2/layout/IconVerticalSolidList"/>
    <dgm:cxn modelId="{73158F9C-98E0-448A-98F1-352029E89F09}" type="presParOf" srcId="{F74D062F-3C21-47D4-8F21-57C16178C8FA}" destId="{DBED53E7-2E3B-49E4-BD81-79B452EC6AF3}" srcOrd="1" destOrd="0" presId="urn:microsoft.com/office/officeart/2018/2/layout/IconVerticalSolidList"/>
    <dgm:cxn modelId="{C5312C38-FE43-4CA5-A7B7-3538B2C1650B}" type="presParOf" srcId="{F74D062F-3C21-47D4-8F21-57C16178C8FA}" destId="{782907BA-9ADE-46BB-A708-5BD841FD5FA2}" srcOrd="2" destOrd="0" presId="urn:microsoft.com/office/officeart/2018/2/layout/IconVerticalSolidList"/>
    <dgm:cxn modelId="{850B6BC4-0E5A-4949-BBD6-97D3CCA20610}" type="presParOf" srcId="{F74D062F-3C21-47D4-8F21-57C16178C8FA}" destId="{D1B258F1-FEFF-49C6-BD3C-F138E792D0A8}" srcOrd="3" destOrd="0" presId="urn:microsoft.com/office/officeart/2018/2/layout/IconVerticalSolidList"/>
    <dgm:cxn modelId="{4A2D6761-7DA7-44D8-B99C-76A0B1A0305A}" type="presParOf" srcId="{0D6086B0-3EC2-4946-B957-770334EEA8F5}" destId="{7CE4FCE2-D0F5-466E-8B43-82DE53D34329}" srcOrd="5" destOrd="0" presId="urn:microsoft.com/office/officeart/2018/2/layout/IconVerticalSolidList"/>
    <dgm:cxn modelId="{2C9FD1F7-4BA6-4C5F-87FB-1F5D17C179F4}" type="presParOf" srcId="{0D6086B0-3EC2-4946-B957-770334EEA8F5}" destId="{6974BB83-D940-4BAB-9CE4-9738CE7BC39A}" srcOrd="6" destOrd="0" presId="urn:microsoft.com/office/officeart/2018/2/layout/IconVerticalSolidList"/>
    <dgm:cxn modelId="{C6352EAD-B287-4B73-B774-47C095536357}" type="presParOf" srcId="{6974BB83-D940-4BAB-9CE4-9738CE7BC39A}" destId="{6139CE2D-A590-43DE-AF9C-E821FC472C0E}" srcOrd="0" destOrd="0" presId="urn:microsoft.com/office/officeart/2018/2/layout/IconVerticalSolidList"/>
    <dgm:cxn modelId="{A617C53F-F74D-49B4-8611-5FA539D42C36}" type="presParOf" srcId="{6974BB83-D940-4BAB-9CE4-9738CE7BC39A}" destId="{1840B6E1-D94A-49A1-B1D7-DAF8356F51B4}" srcOrd="1" destOrd="0" presId="urn:microsoft.com/office/officeart/2018/2/layout/IconVerticalSolidList"/>
    <dgm:cxn modelId="{CAB75659-7016-475E-B933-11392F432C43}" type="presParOf" srcId="{6974BB83-D940-4BAB-9CE4-9738CE7BC39A}" destId="{BFAF8CFC-9474-45DB-817C-12D4B4F5892E}" srcOrd="2" destOrd="0" presId="urn:microsoft.com/office/officeart/2018/2/layout/IconVerticalSolidList"/>
    <dgm:cxn modelId="{E3D495DE-A676-4B17-954D-B6DFF08B6784}" type="presParOf" srcId="{6974BB83-D940-4BAB-9CE4-9738CE7BC39A}" destId="{8FA77C5E-AFC8-4251-9E14-607C43873FB1}" srcOrd="3" destOrd="0" presId="urn:microsoft.com/office/officeart/2018/2/layout/IconVerticalSolidList"/>
    <dgm:cxn modelId="{912B075E-AAA4-44E7-AB1F-DABE51D2FE4C}" type="presParOf" srcId="{6974BB83-D940-4BAB-9CE4-9738CE7BC39A}" destId="{B4214FA8-EC66-4A6B-952A-BA5AE581E11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1150F-9B75-4BF6-9704-6DF179E5B1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060861D-E392-4490-AC23-7D0F99FB4871}">
      <dgm:prSet/>
      <dgm:spPr/>
      <dgm:t>
        <a:bodyPr/>
        <a:lstStyle/>
        <a:p>
          <a:r>
            <a:rPr lang="en-US"/>
            <a:t>Copy homework into planner:</a:t>
          </a:r>
        </a:p>
      </dgm:t>
    </dgm:pt>
    <dgm:pt modelId="{6F3E8347-3BA5-4477-BFAC-58B71EED8375}" type="parTrans" cxnId="{8205E532-6D53-4141-BF16-876D6935C905}">
      <dgm:prSet/>
      <dgm:spPr/>
      <dgm:t>
        <a:bodyPr/>
        <a:lstStyle/>
        <a:p>
          <a:endParaRPr lang="en-US"/>
        </a:p>
      </dgm:t>
    </dgm:pt>
    <dgm:pt modelId="{6FE4E00C-63CD-4473-8007-0E00072BBF77}" type="sibTrans" cxnId="{8205E532-6D53-4141-BF16-876D6935C905}">
      <dgm:prSet/>
      <dgm:spPr/>
      <dgm:t>
        <a:bodyPr/>
        <a:lstStyle/>
        <a:p>
          <a:endParaRPr lang="en-US"/>
        </a:p>
      </dgm:t>
    </dgm:pt>
    <dgm:pt modelId="{97D1ADE8-42BA-40AA-B595-18D4F6CE177C}">
      <dgm:prSet/>
      <dgm:spPr/>
      <dgm:t>
        <a:bodyPr/>
        <a:lstStyle/>
        <a:p>
          <a:r>
            <a:rPr lang="en-US" b="1"/>
            <a:t>Study notes on C.O.L.T. (characteristics of living things).</a:t>
          </a:r>
          <a:endParaRPr lang="en-US"/>
        </a:p>
      </dgm:t>
    </dgm:pt>
    <dgm:pt modelId="{8A4DCDFA-668D-4BC8-8311-08073D567AD2}" type="parTrans" cxnId="{F6BA5D14-9AE3-4F0A-AC0D-FA531A5F8CE8}">
      <dgm:prSet/>
      <dgm:spPr/>
      <dgm:t>
        <a:bodyPr/>
        <a:lstStyle/>
        <a:p>
          <a:endParaRPr lang="en-US"/>
        </a:p>
      </dgm:t>
    </dgm:pt>
    <dgm:pt modelId="{9FAFD4A5-16E9-4292-9FD0-81A33975C052}" type="sibTrans" cxnId="{F6BA5D14-9AE3-4F0A-AC0D-FA531A5F8CE8}">
      <dgm:prSet/>
      <dgm:spPr/>
      <dgm:t>
        <a:bodyPr/>
        <a:lstStyle/>
        <a:p>
          <a:endParaRPr lang="en-US"/>
        </a:p>
      </dgm:t>
    </dgm:pt>
    <dgm:pt modelId="{671D8856-F888-4D67-A9BA-BC9C12DDB1CD}">
      <dgm:prSet/>
      <dgm:spPr/>
      <dgm:t>
        <a:bodyPr/>
        <a:lstStyle/>
        <a:p>
          <a:r>
            <a:rPr lang="en-US" b="1"/>
            <a:t>Study structure and function of plant parts.</a:t>
          </a:r>
          <a:endParaRPr lang="en-US"/>
        </a:p>
      </dgm:t>
    </dgm:pt>
    <dgm:pt modelId="{EED38BB3-71E8-4BD5-B3B1-CEC5BC9F900D}" type="parTrans" cxnId="{F6B533E6-6C99-4A19-8CA0-D957F1FCF932}">
      <dgm:prSet/>
      <dgm:spPr/>
      <dgm:t>
        <a:bodyPr/>
        <a:lstStyle/>
        <a:p>
          <a:endParaRPr lang="en-US"/>
        </a:p>
      </dgm:t>
    </dgm:pt>
    <dgm:pt modelId="{7D28CC6B-9DFF-45EB-9C03-4ECE6BAC4A0F}" type="sibTrans" cxnId="{F6B533E6-6C99-4A19-8CA0-D957F1FCF932}">
      <dgm:prSet/>
      <dgm:spPr/>
      <dgm:t>
        <a:bodyPr/>
        <a:lstStyle/>
        <a:p>
          <a:endParaRPr lang="en-US"/>
        </a:p>
      </dgm:t>
    </dgm:pt>
    <dgm:pt modelId="{C358F98A-F134-4166-A23C-DFFA3AFD30F1}">
      <dgm:prSet/>
      <dgm:spPr/>
      <dgm:t>
        <a:bodyPr/>
        <a:lstStyle/>
        <a:p>
          <a:r>
            <a:rPr lang="en-US"/>
            <a:t>Team member number 3: Water seeds in Styrofoam cups.</a:t>
          </a:r>
        </a:p>
      </dgm:t>
    </dgm:pt>
    <dgm:pt modelId="{B6854342-E8DF-4B41-A72E-C1E75C0BEB59}" type="parTrans" cxnId="{EB7ECE3B-3E72-4DC5-9DB1-EC965FA78798}">
      <dgm:prSet/>
      <dgm:spPr/>
      <dgm:t>
        <a:bodyPr/>
        <a:lstStyle/>
        <a:p>
          <a:endParaRPr lang="en-US"/>
        </a:p>
      </dgm:t>
    </dgm:pt>
    <dgm:pt modelId="{70B2CA3F-6BB9-4901-A42D-20788A9E7116}" type="sibTrans" cxnId="{EB7ECE3B-3E72-4DC5-9DB1-EC965FA78798}">
      <dgm:prSet/>
      <dgm:spPr/>
      <dgm:t>
        <a:bodyPr/>
        <a:lstStyle/>
        <a:p>
          <a:endParaRPr lang="en-US"/>
        </a:p>
      </dgm:t>
    </dgm:pt>
    <dgm:pt modelId="{9B95B35F-F2BC-4EE8-A484-DE75DEDB002C}">
      <dgm:prSet/>
      <dgm:spPr/>
      <dgm:t>
        <a:bodyPr/>
        <a:lstStyle/>
        <a:p>
          <a:r>
            <a:rPr lang="en-US"/>
            <a:t>Observe at your table.</a:t>
          </a:r>
        </a:p>
      </dgm:t>
    </dgm:pt>
    <dgm:pt modelId="{6E0552C2-AFD9-4DDC-8B74-4907287D5482}" type="parTrans" cxnId="{02EA15C0-6573-4A2D-A242-0E72892B7877}">
      <dgm:prSet/>
      <dgm:spPr/>
      <dgm:t>
        <a:bodyPr/>
        <a:lstStyle/>
        <a:p>
          <a:endParaRPr lang="en-US"/>
        </a:p>
      </dgm:t>
    </dgm:pt>
    <dgm:pt modelId="{F0733FE1-DD11-4B54-BA78-356D94102754}" type="sibTrans" cxnId="{02EA15C0-6573-4A2D-A242-0E72892B7877}">
      <dgm:prSet/>
      <dgm:spPr/>
      <dgm:t>
        <a:bodyPr/>
        <a:lstStyle/>
        <a:p>
          <a:endParaRPr lang="en-US"/>
        </a:p>
      </dgm:t>
    </dgm:pt>
    <dgm:pt modelId="{CBA0F8C2-B28E-4E4A-9E39-C5E5BA928A77}">
      <dgm:prSet/>
      <dgm:spPr/>
      <dgm:t>
        <a:bodyPr/>
        <a:lstStyle/>
        <a:p>
          <a:r>
            <a:rPr lang="en-US"/>
            <a:t>Even numbered team members:  Get microscope &amp; supplies.</a:t>
          </a:r>
        </a:p>
      </dgm:t>
    </dgm:pt>
    <dgm:pt modelId="{F62C302D-4F2D-4F03-B471-0097517303C4}" type="parTrans" cxnId="{1971FC9C-63FF-4D66-88BB-E3ACE910A0C7}">
      <dgm:prSet/>
      <dgm:spPr/>
      <dgm:t>
        <a:bodyPr/>
        <a:lstStyle/>
        <a:p>
          <a:endParaRPr lang="en-US"/>
        </a:p>
      </dgm:t>
    </dgm:pt>
    <dgm:pt modelId="{133F4DF5-26B1-4276-8713-BD6C3D6D8703}" type="sibTrans" cxnId="{1971FC9C-63FF-4D66-88BB-E3ACE910A0C7}">
      <dgm:prSet/>
      <dgm:spPr/>
      <dgm:t>
        <a:bodyPr/>
        <a:lstStyle/>
        <a:p>
          <a:endParaRPr lang="en-US"/>
        </a:p>
      </dgm:t>
    </dgm:pt>
    <dgm:pt modelId="{CAAEBBA2-A25F-43DF-B24D-C28D0F38B27B}">
      <dgm:prSet/>
      <dgm:spPr/>
      <dgm:t>
        <a:bodyPr/>
        <a:lstStyle/>
        <a:p>
          <a:r>
            <a:rPr lang="en-US"/>
            <a:t>Microscope Views of Leaf &amp; Stems</a:t>
          </a:r>
        </a:p>
      </dgm:t>
    </dgm:pt>
    <dgm:pt modelId="{5BE409C1-6186-439F-80E2-1589EBFFD3F6}" type="parTrans" cxnId="{1E5336C0-1716-4053-913E-B666E7E47A4B}">
      <dgm:prSet/>
      <dgm:spPr/>
      <dgm:t>
        <a:bodyPr/>
        <a:lstStyle/>
        <a:p>
          <a:endParaRPr lang="en-US"/>
        </a:p>
      </dgm:t>
    </dgm:pt>
    <dgm:pt modelId="{E775F0BA-C1E0-4D22-8A3D-2E04FDDC1E2B}" type="sibTrans" cxnId="{1E5336C0-1716-4053-913E-B666E7E47A4B}">
      <dgm:prSet/>
      <dgm:spPr/>
      <dgm:t>
        <a:bodyPr/>
        <a:lstStyle/>
        <a:p>
          <a:endParaRPr lang="en-US"/>
        </a:p>
      </dgm:t>
    </dgm:pt>
    <dgm:pt modelId="{607CD1CE-3383-4E9A-AEE1-E9745AA46E57}" type="pres">
      <dgm:prSet presAssocID="{F981150F-9B75-4BF6-9704-6DF179E5B1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FCF6E-41BB-47FD-A64B-ADB203AA000E}" type="pres">
      <dgm:prSet presAssocID="{A060861D-E392-4490-AC23-7D0F99FB4871}" presName="compNode" presStyleCnt="0"/>
      <dgm:spPr/>
    </dgm:pt>
    <dgm:pt modelId="{44D12DE0-CC19-4E53-8F44-C676F42A4C8D}" type="pres">
      <dgm:prSet presAssocID="{A060861D-E392-4490-AC23-7D0F99FB4871}" presName="bgRect" presStyleLbl="bgShp" presStyleIdx="0" presStyleCnt="4"/>
      <dgm:spPr/>
    </dgm:pt>
    <dgm:pt modelId="{E46CDB0C-F96A-4641-A158-CFE93FE908E1}" type="pres">
      <dgm:prSet presAssocID="{A060861D-E392-4490-AC23-7D0F99FB48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7BE8278-FED2-4C16-B12F-59F710823D74}" type="pres">
      <dgm:prSet presAssocID="{A060861D-E392-4490-AC23-7D0F99FB4871}" presName="spaceRect" presStyleCnt="0"/>
      <dgm:spPr/>
    </dgm:pt>
    <dgm:pt modelId="{5D27C8AE-A747-405A-AD57-1726EA146BBF}" type="pres">
      <dgm:prSet presAssocID="{A060861D-E392-4490-AC23-7D0F99FB4871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4508EF-9924-45BE-A125-DCCBB1C059F5}" type="pres">
      <dgm:prSet presAssocID="{A060861D-E392-4490-AC23-7D0F99FB4871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F0ECFB1C-9106-4030-8F24-76374417074B}" type="pres">
      <dgm:prSet presAssocID="{6FE4E00C-63CD-4473-8007-0E00072BBF77}" presName="sibTrans" presStyleCnt="0"/>
      <dgm:spPr/>
    </dgm:pt>
    <dgm:pt modelId="{FB2FB87F-21DE-4787-AE45-DBF9077E2A68}" type="pres">
      <dgm:prSet presAssocID="{C358F98A-F134-4166-A23C-DFFA3AFD30F1}" presName="compNode" presStyleCnt="0"/>
      <dgm:spPr/>
    </dgm:pt>
    <dgm:pt modelId="{004D42CE-11F7-43E8-9188-5D0B25E94286}" type="pres">
      <dgm:prSet presAssocID="{C358F98A-F134-4166-A23C-DFFA3AFD30F1}" presName="bgRect" presStyleLbl="bgShp" presStyleIdx="1" presStyleCnt="4"/>
      <dgm:spPr/>
    </dgm:pt>
    <dgm:pt modelId="{E45AD9CE-5CB5-458D-BE25-51EB2B214458}" type="pres">
      <dgm:prSet presAssocID="{C358F98A-F134-4166-A23C-DFFA3AFD30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C77D0506-1F53-44C0-89C0-FE6495E4A230}" type="pres">
      <dgm:prSet presAssocID="{C358F98A-F134-4166-A23C-DFFA3AFD30F1}" presName="spaceRect" presStyleCnt="0"/>
      <dgm:spPr/>
    </dgm:pt>
    <dgm:pt modelId="{A237FA75-9773-4A59-BDD9-3E544448D712}" type="pres">
      <dgm:prSet presAssocID="{C358F98A-F134-4166-A23C-DFFA3AFD30F1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2E37C88-9F57-43FF-837D-E5D474CF3A25}" type="pres">
      <dgm:prSet presAssocID="{C358F98A-F134-4166-A23C-DFFA3AFD30F1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654F0250-152E-4473-86D5-F97657768641}" type="pres">
      <dgm:prSet presAssocID="{70B2CA3F-6BB9-4901-A42D-20788A9E7116}" presName="sibTrans" presStyleCnt="0"/>
      <dgm:spPr/>
    </dgm:pt>
    <dgm:pt modelId="{55AF891F-A05F-49C2-8121-7DA40D1C4DA0}" type="pres">
      <dgm:prSet presAssocID="{CBA0F8C2-B28E-4E4A-9E39-C5E5BA928A77}" presName="compNode" presStyleCnt="0"/>
      <dgm:spPr/>
    </dgm:pt>
    <dgm:pt modelId="{BA83BDA9-720A-4C6E-AC24-E6F17D36A0B7}" type="pres">
      <dgm:prSet presAssocID="{CBA0F8C2-B28E-4E4A-9E39-C5E5BA928A77}" presName="bgRect" presStyleLbl="bgShp" presStyleIdx="2" presStyleCnt="4"/>
      <dgm:spPr/>
    </dgm:pt>
    <dgm:pt modelId="{5C893554-1411-4CDB-B9C3-197856CA042C}" type="pres">
      <dgm:prSet presAssocID="{CBA0F8C2-B28E-4E4A-9E39-C5E5BA928A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E1729E4-9AA8-4C73-9358-C4CE37EA6D9A}" type="pres">
      <dgm:prSet presAssocID="{CBA0F8C2-B28E-4E4A-9E39-C5E5BA928A77}" presName="spaceRect" presStyleCnt="0"/>
      <dgm:spPr/>
    </dgm:pt>
    <dgm:pt modelId="{4460FB41-D2B7-462F-9155-2A56DEB5061A}" type="pres">
      <dgm:prSet presAssocID="{CBA0F8C2-B28E-4E4A-9E39-C5E5BA928A77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468E1B6-30B4-481E-AC62-B568F14CF4C4}" type="pres">
      <dgm:prSet presAssocID="{133F4DF5-26B1-4276-8713-BD6C3D6D8703}" presName="sibTrans" presStyleCnt="0"/>
      <dgm:spPr/>
    </dgm:pt>
    <dgm:pt modelId="{0FFD29DF-E8A2-4372-98CE-019C133E5F03}" type="pres">
      <dgm:prSet presAssocID="{CAAEBBA2-A25F-43DF-B24D-C28D0F38B27B}" presName="compNode" presStyleCnt="0"/>
      <dgm:spPr/>
    </dgm:pt>
    <dgm:pt modelId="{B6D03139-CED1-402A-836B-3B0B52ABDFF8}" type="pres">
      <dgm:prSet presAssocID="{CAAEBBA2-A25F-43DF-B24D-C28D0F38B27B}" presName="bgRect" presStyleLbl="bgShp" presStyleIdx="3" presStyleCnt="4"/>
      <dgm:spPr/>
    </dgm:pt>
    <dgm:pt modelId="{36801982-9BC8-4525-9782-FDEF56E3EBC5}" type="pres">
      <dgm:prSet presAssocID="{CAAEBBA2-A25F-43DF-B24D-C28D0F38B27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E143D810-E7EA-4B58-9FBE-204CB8F0AD59}" type="pres">
      <dgm:prSet presAssocID="{CAAEBBA2-A25F-43DF-B24D-C28D0F38B27B}" presName="spaceRect" presStyleCnt="0"/>
      <dgm:spPr/>
    </dgm:pt>
    <dgm:pt modelId="{7C37FB5B-C075-4249-8281-0AC0EA07B126}" type="pres">
      <dgm:prSet presAssocID="{CAAEBBA2-A25F-43DF-B24D-C28D0F38B27B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E932205-A77C-4B6A-8BFB-8582E035C81B}" type="presOf" srcId="{CBA0F8C2-B28E-4E4A-9E39-C5E5BA928A77}" destId="{4460FB41-D2B7-462F-9155-2A56DEB5061A}" srcOrd="0" destOrd="0" presId="urn:microsoft.com/office/officeart/2018/2/layout/IconVerticalSolidList"/>
    <dgm:cxn modelId="{02EA15C0-6573-4A2D-A242-0E72892B7877}" srcId="{C358F98A-F134-4166-A23C-DFFA3AFD30F1}" destId="{9B95B35F-F2BC-4EE8-A484-DE75DEDB002C}" srcOrd="0" destOrd="0" parTransId="{6E0552C2-AFD9-4DDC-8B74-4907287D5482}" sibTransId="{F0733FE1-DD11-4B54-BA78-356D94102754}"/>
    <dgm:cxn modelId="{F6BA5D14-9AE3-4F0A-AC0D-FA531A5F8CE8}" srcId="{A060861D-E392-4490-AC23-7D0F99FB4871}" destId="{97D1ADE8-42BA-40AA-B595-18D4F6CE177C}" srcOrd="0" destOrd="0" parTransId="{8A4DCDFA-668D-4BC8-8311-08073D567AD2}" sibTransId="{9FAFD4A5-16E9-4292-9FD0-81A33975C052}"/>
    <dgm:cxn modelId="{645859E8-EB6E-4802-B541-7295352EDA04}" type="presOf" srcId="{F981150F-9B75-4BF6-9704-6DF179E5B181}" destId="{607CD1CE-3383-4E9A-AEE1-E9745AA46E57}" srcOrd="0" destOrd="0" presId="urn:microsoft.com/office/officeart/2018/2/layout/IconVerticalSolidList"/>
    <dgm:cxn modelId="{2A6A0035-E2C2-4D18-9580-676E27050BAE}" type="presOf" srcId="{A060861D-E392-4490-AC23-7D0F99FB4871}" destId="{5D27C8AE-A747-405A-AD57-1726EA146BBF}" srcOrd="0" destOrd="0" presId="urn:microsoft.com/office/officeart/2018/2/layout/IconVerticalSolidList"/>
    <dgm:cxn modelId="{EB7ECE3B-3E72-4DC5-9DB1-EC965FA78798}" srcId="{F981150F-9B75-4BF6-9704-6DF179E5B181}" destId="{C358F98A-F134-4166-A23C-DFFA3AFD30F1}" srcOrd="1" destOrd="0" parTransId="{B6854342-E8DF-4B41-A72E-C1E75C0BEB59}" sibTransId="{70B2CA3F-6BB9-4901-A42D-20788A9E7116}"/>
    <dgm:cxn modelId="{500DF977-23C3-411A-A513-069AB2C2750D}" type="presOf" srcId="{97D1ADE8-42BA-40AA-B595-18D4F6CE177C}" destId="{A74508EF-9924-45BE-A125-DCCBB1C059F5}" srcOrd="0" destOrd="0" presId="urn:microsoft.com/office/officeart/2018/2/layout/IconVerticalSolidList"/>
    <dgm:cxn modelId="{9226CA68-A1FE-4765-BA8E-A990AB3EC6FC}" type="presOf" srcId="{CAAEBBA2-A25F-43DF-B24D-C28D0F38B27B}" destId="{7C37FB5B-C075-4249-8281-0AC0EA07B126}" srcOrd="0" destOrd="0" presId="urn:microsoft.com/office/officeart/2018/2/layout/IconVerticalSolidList"/>
    <dgm:cxn modelId="{9B35AC93-81E5-4711-BE85-CE9F6635B881}" type="presOf" srcId="{9B95B35F-F2BC-4EE8-A484-DE75DEDB002C}" destId="{A2E37C88-9F57-43FF-837D-E5D474CF3A25}" srcOrd="0" destOrd="0" presId="urn:microsoft.com/office/officeart/2018/2/layout/IconVerticalSolidList"/>
    <dgm:cxn modelId="{8205E532-6D53-4141-BF16-876D6935C905}" srcId="{F981150F-9B75-4BF6-9704-6DF179E5B181}" destId="{A060861D-E392-4490-AC23-7D0F99FB4871}" srcOrd="0" destOrd="0" parTransId="{6F3E8347-3BA5-4477-BFAC-58B71EED8375}" sibTransId="{6FE4E00C-63CD-4473-8007-0E00072BBF77}"/>
    <dgm:cxn modelId="{F6B533E6-6C99-4A19-8CA0-D957F1FCF932}" srcId="{A060861D-E392-4490-AC23-7D0F99FB4871}" destId="{671D8856-F888-4D67-A9BA-BC9C12DDB1CD}" srcOrd="1" destOrd="0" parTransId="{EED38BB3-71E8-4BD5-B3B1-CEC5BC9F900D}" sibTransId="{7D28CC6B-9DFF-45EB-9C03-4ECE6BAC4A0F}"/>
    <dgm:cxn modelId="{1E5336C0-1716-4053-913E-B666E7E47A4B}" srcId="{F981150F-9B75-4BF6-9704-6DF179E5B181}" destId="{CAAEBBA2-A25F-43DF-B24D-C28D0F38B27B}" srcOrd="3" destOrd="0" parTransId="{5BE409C1-6186-439F-80E2-1589EBFFD3F6}" sibTransId="{E775F0BA-C1E0-4D22-8A3D-2E04FDDC1E2B}"/>
    <dgm:cxn modelId="{C2B56AF2-C163-4ED0-96A1-A3F4ADE7FEEC}" type="presOf" srcId="{671D8856-F888-4D67-A9BA-BC9C12DDB1CD}" destId="{A74508EF-9924-45BE-A125-DCCBB1C059F5}" srcOrd="0" destOrd="1" presId="urn:microsoft.com/office/officeart/2018/2/layout/IconVerticalSolidList"/>
    <dgm:cxn modelId="{AE5BE81C-78D3-40ED-85FD-7E5827CA1F13}" type="presOf" srcId="{C358F98A-F134-4166-A23C-DFFA3AFD30F1}" destId="{A237FA75-9773-4A59-BDD9-3E544448D712}" srcOrd="0" destOrd="0" presId="urn:microsoft.com/office/officeart/2018/2/layout/IconVerticalSolidList"/>
    <dgm:cxn modelId="{1971FC9C-63FF-4D66-88BB-E3ACE910A0C7}" srcId="{F981150F-9B75-4BF6-9704-6DF179E5B181}" destId="{CBA0F8C2-B28E-4E4A-9E39-C5E5BA928A77}" srcOrd="2" destOrd="0" parTransId="{F62C302D-4F2D-4F03-B471-0097517303C4}" sibTransId="{133F4DF5-26B1-4276-8713-BD6C3D6D8703}"/>
    <dgm:cxn modelId="{7674B592-7F70-4576-8A04-9AC91F957357}" type="presParOf" srcId="{607CD1CE-3383-4E9A-AEE1-E9745AA46E57}" destId="{930FCF6E-41BB-47FD-A64B-ADB203AA000E}" srcOrd="0" destOrd="0" presId="urn:microsoft.com/office/officeart/2018/2/layout/IconVerticalSolidList"/>
    <dgm:cxn modelId="{FB9BA41E-3013-4C6C-A01D-2E1249F53F55}" type="presParOf" srcId="{930FCF6E-41BB-47FD-A64B-ADB203AA000E}" destId="{44D12DE0-CC19-4E53-8F44-C676F42A4C8D}" srcOrd="0" destOrd="0" presId="urn:microsoft.com/office/officeart/2018/2/layout/IconVerticalSolidList"/>
    <dgm:cxn modelId="{9BAB6A47-A6AE-4BEA-81A4-1A6ADAA44E1B}" type="presParOf" srcId="{930FCF6E-41BB-47FD-A64B-ADB203AA000E}" destId="{E46CDB0C-F96A-4641-A158-CFE93FE908E1}" srcOrd="1" destOrd="0" presId="urn:microsoft.com/office/officeart/2018/2/layout/IconVerticalSolidList"/>
    <dgm:cxn modelId="{BBFC324F-15A7-4C60-BE7F-C11AF1F0627D}" type="presParOf" srcId="{930FCF6E-41BB-47FD-A64B-ADB203AA000E}" destId="{17BE8278-FED2-4C16-B12F-59F710823D74}" srcOrd="2" destOrd="0" presId="urn:microsoft.com/office/officeart/2018/2/layout/IconVerticalSolidList"/>
    <dgm:cxn modelId="{E87C2827-79D8-43E4-8DBE-80A96CCE9F57}" type="presParOf" srcId="{930FCF6E-41BB-47FD-A64B-ADB203AA000E}" destId="{5D27C8AE-A747-405A-AD57-1726EA146BBF}" srcOrd="3" destOrd="0" presId="urn:microsoft.com/office/officeart/2018/2/layout/IconVerticalSolidList"/>
    <dgm:cxn modelId="{C89637C1-9A58-4467-9011-25C89B3078D2}" type="presParOf" srcId="{930FCF6E-41BB-47FD-A64B-ADB203AA000E}" destId="{A74508EF-9924-45BE-A125-DCCBB1C059F5}" srcOrd="4" destOrd="0" presId="urn:microsoft.com/office/officeart/2018/2/layout/IconVerticalSolidList"/>
    <dgm:cxn modelId="{56281028-B3C4-4E8B-B626-4E3ABB361D55}" type="presParOf" srcId="{607CD1CE-3383-4E9A-AEE1-E9745AA46E57}" destId="{F0ECFB1C-9106-4030-8F24-76374417074B}" srcOrd="1" destOrd="0" presId="urn:microsoft.com/office/officeart/2018/2/layout/IconVerticalSolidList"/>
    <dgm:cxn modelId="{0E07C332-2AD8-4474-9D79-0BC8328A0C1E}" type="presParOf" srcId="{607CD1CE-3383-4E9A-AEE1-E9745AA46E57}" destId="{FB2FB87F-21DE-4787-AE45-DBF9077E2A68}" srcOrd="2" destOrd="0" presId="urn:microsoft.com/office/officeart/2018/2/layout/IconVerticalSolidList"/>
    <dgm:cxn modelId="{A376D957-BA9C-464F-892E-65D7C421CCB5}" type="presParOf" srcId="{FB2FB87F-21DE-4787-AE45-DBF9077E2A68}" destId="{004D42CE-11F7-43E8-9188-5D0B25E94286}" srcOrd="0" destOrd="0" presId="urn:microsoft.com/office/officeart/2018/2/layout/IconVerticalSolidList"/>
    <dgm:cxn modelId="{792891E3-D7B6-4F65-A5A9-A0EF47ED9E48}" type="presParOf" srcId="{FB2FB87F-21DE-4787-AE45-DBF9077E2A68}" destId="{E45AD9CE-5CB5-458D-BE25-51EB2B214458}" srcOrd="1" destOrd="0" presId="urn:microsoft.com/office/officeart/2018/2/layout/IconVerticalSolidList"/>
    <dgm:cxn modelId="{CA225F55-91F6-4632-BC17-D2AC7E5588FC}" type="presParOf" srcId="{FB2FB87F-21DE-4787-AE45-DBF9077E2A68}" destId="{C77D0506-1F53-44C0-89C0-FE6495E4A230}" srcOrd="2" destOrd="0" presId="urn:microsoft.com/office/officeart/2018/2/layout/IconVerticalSolidList"/>
    <dgm:cxn modelId="{24F95915-4908-43FC-9FB5-9020A419A5EB}" type="presParOf" srcId="{FB2FB87F-21DE-4787-AE45-DBF9077E2A68}" destId="{A237FA75-9773-4A59-BDD9-3E544448D712}" srcOrd="3" destOrd="0" presId="urn:microsoft.com/office/officeart/2018/2/layout/IconVerticalSolidList"/>
    <dgm:cxn modelId="{481717AF-7B0B-4EDF-AC9F-76D9FC052193}" type="presParOf" srcId="{FB2FB87F-21DE-4787-AE45-DBF9077E2A68}" destId="{A2E37C88-9F57-43FF-837D-E5D474CF3A25}" srcOrd="4" destOrd="0" presId="urn:microsoft.com/office/officeart/2018/2/layout/IconVerticalSolidList"/>
    <dgm:cxn modelId="{DE9FE172-2E76-4AAD-A4C2-19F2A00420F0}" type="presParOf" srcId="{607CD1CE-3383-4E9A-AEE1-E9745AA46E57}" destId="{654F0250-152E-4473-86D5-F97657768641}" srcOrd="3" destOrd="0" presId="urn:microsoft.com/office/officeart/2018/2/layout/IconVerticalSolidList"/>
    <dgm:cxn modelId="{9108D657-2C3F-40BF-94CD-34CFF82124A7}" type="presParOf" srcId="{607CD1CE-3383-4E9A-AEE1-E9745AA46E57}" destId="{55AF891F-A05F-49C2-8121-7DA40D1C4DA0}" srcOrd="4" destOrd="0" presId="urn:microsoft.com/office/officeart/2018/2/layout/IconVerticalSolidList"/>
    <dgm:cxn modelId="{06F5A50B-C5D4-4655-8563-57FDD13BFC85}" type="presParOf" srcId="{55AF891F-A05F-49C2-8121-7DA40D1C4DA0}" destId="{BA83BDA9-720A-4C6E-AC24-E6F17D36A0B7}" srcOrd="0" destOrd="0" presId="urn:microsoft.com/office/officeart/2018/2/layout/IconVerticalSolidList"/>
    <dgm:cxn modelId="{42908CCC-5217-4F09-AAAB-E286E1B486E3}" type="presParOf" srcId="{55AF891F-A05F-49C2-8121-7DA40D1C4DA0}" destId="{5C893554-1411-4CDB-B9C3-197856CA042C}" srcOrd="1" destOrd="0" presId="urn:microsoft.com/office/officeart/2018/2/layout/IconVerticalSolidList"/>
    <dgm:cxn modelId="{A477C0B5-25AD-401D-B200-83E23D525407}" type="presParOf" srcId="{55AF891F-A05F-49C2-8121-7DA40D1C4DA0}" destId="{4E1729E4-9AA8-4C73-9358-C4CE37EA6D9A}" srcOrd="2" destOrd="0" presId="urn:microsoft.com/office/officeart/2018/2/layout/IconVerticalSolidList"/>
    <dgm:cxn modelId="{E5C21C4A-CC66-4355-8DAC-519E60F0EDC6}" type="presParOf" srcId="{55AF891F-A05F-49C2-8121-7DA40D1C4DA0}" destId="{4460FB41-D2B7-462F-9155-2A56DEB5061A}" srcOrd="3" destOrd="0" presId="urn:microsoft.com/office/officeart/2018/2/layout/IconVerticalSolidList"/>
    <dgm:cxn modelId="{C6AAA8BE-4599-4240-8787-0172405DDC8B}" type="presParOf" srcId="{607CD1CE-3383-4E9A-AEE1-E9745AA46E57}" destId="{C468E1B6-30B4-481E-AC62-B568F14CF4C4}" srcOrd="5" destOrd="0" presId="urn:microsoft.com/office/officeart/2018/2/layout/IconVerticalSolidList"/>
    <dgm:cxn modelId="{9AFFD4D9-A1F1-4365-B1C2-3A033D4B4493}" type="presParOf" srcId="{607CD1CE-3383-4E9A-AEE1-E9745AA46E57}" destId="{0FFD29DF-E8A2-4372-98CE-019C133E5F03}" srcOrd="6" destOrd="0" presId="urn:microsoft.com/office/officeart/2018/2/layout/IconVerticalSolidList"/>
    <dgm:cxn modelId="{4711E811-09A0-40CE-8DCA-BB6EDFD66FDC}" type="presParOf" srcId="{0FFD29DF-E8A2-4372-98CE-019C133E5F03}" destId="{B6D03139-CED1-402A-836B-3B0B52ABDFF8}" srcOrd="0" destOrd="0" presId="urn:microsoft.com/office/officeart/2018/2/layout/IconVerticalSolidList"/>
    <dgm:cxn modelId="{6F53B88E-8961-4E3B-B427-5C05923AEE27}" type="presParOf" srcId="{0FFD29DF-E8A2-4372-98CE-019C133E5F03}" destId="{36801982-9BC8-4525-9782-FDEF56E3EBC5}" srcOrd="1" destOrd="0" presId="urn:microsoft.com/office/officeart/2018/2/layout/IconVerticalSolidList"/>
    <dgm:cxn modelId="{5318B49A-BBC3-4E59-8D4A-4B9575DB834D}" type="presParOf" srcId="{0FFD29DF-E8A2-4372-98CE-019C133E5F03}" destId="{E143D810-E7EA-4B58-9FBE-204CB8F0AD59}" srcOrd="2" destOrd="0" presId="urn:microsoft.com/office/officeart/2018/2/layout/IconVerticalSolidList"/>
    <dgm:cxn modelId="{A31165B6-7E55-4747-A421-9C80AF7392A8}" type="presParOf" srcId="{0FFD29DF-E8A2-4372-98CE-019C133E5F03}" destId="{7C37FB5B-C075-4249-8281-0AC0EA07B1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465F1-D06C-4575-A757-A2B667009214}">
      <dsp:nvSpPr>
        <dsp:cNvPr id="0" name=""/>
        <dsp:cNvSpPr/>
      </dsp:nvSpPr>
      <dsp:spPr>
        <a:xfrm>
          <a:off x="0" y="2131"/>
          <a:ext cx="11163414" cy="1080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58E53-5A41-489D-8761-F71554FB26BA}">
      <dsp:nvSpPr>
        <dsp:cNvPr id="0" name=""/>
        <dsp:cNvSpPr/>
      </dsp:nvSpPr>
      <dsp:spPr>
        <a:xfrm>
          <a:off x="326823" y="245223"/>
          <a:ext cx="594224" cy="594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30D22-36B8-4808-B34F-50E446A669A8}">
      <dsp:nvSpPr>
        <dsp:cNvPr id="0" name=""/>
        <dsp:cNvSpPr/>
      </dsp:nvSpPr>
      <dsp:spPr>
        <a:xfrm>
          <a:off x="1247871" y="2131"/>
          <a:ext cx="5023536" cy="108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43" tIns="114343" rIns="114343" bIns="1143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Copy homework into planner:</a:t>
          </a:r>
        </a:p>
      </dsp:txBody>
      <dsp:txXfrm>
        <a:off x="1247871" y="2131"/>
        <a:ext cx="5023536" cy="1080408"/>
      </dsp:txXfrm>
    </dsp:sp>
    <dsp:sp modelId="{1F71A070-8B58-4B0A-AE01-9ED77EB21FF3}">
      <dsp:nvSpPr>
        <dsp:cNvPr id="0" name=""/>
        <dsp:cNvSpPr/>
      </dsp:nvSpPr>
      <dsp:spPr>
        <a:xfrm>
          <a:off x="6271408" y="2131"/>
          <a:ext cx="4892005" cy="108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43" tIns="114343" rIns="114343" bIns="11434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Study notes on C.O.L.T. (characteristics of living things).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Study structure and function of plant parts.</a:t>
          </a:r>
          <a:endParaRPr lang="en-US" sz="1700" kern="1200"/>
        </a:p>
      </dsp:txBody>
      <dsp:txXfrm>
        <a:off x="6271408" y="2131"/>
        <a:ext cx="4892005" cy="1080408"/>
      </dsp:txXfrm>
    </dsp:sp>
    <dsp:sp modelId="{954F2826-9555-48D1-94A9-C9D830CFA07B}">
      <dsp:nvSpPr>
        <dsp:cNvPr id="0" name=""/>
        <dsp:cNvSpPr/>
      </dsp:nvSpPr>
      <dsp:spPr>
        <a:xfrm>
          <a:off x="0" y="1352642"/>
          <a:ext cx="11163414" cy="10804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AE2CF-C023-4861-8335-67AB7BB5D6A3}">
      <dsp:nvSpPr>
        <dsp:cNvPr id="0" name=""/>
        <dsp:cNvSpPr/>
      </dsp:nvSpPr>
      <dsp:spPr>
        <a:xfrm>
          <a:off x="326823" y="1595734"/>
          <a:ext cx="594224" cy="594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80323-4A14-4B9C-9501-70514890B998}">
      <dsp:nvSpPr>
        <dsp:cNvPr id="0" name=""/>
        <dsp:cNvSpPr/>
      </dsp:nvSpPr>
      <dsp:spPr>
        <a:xfrm>
          <a:off x="1247871" y="1352642"/>
          <a:ext cx="5023536" cy="108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43" tIns="114343" rIns="114343" bIns="1143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Team member number 2: Water seeds in Styrofoam cups.</a:t>
          </a:r>
        </a:p>
      </dsp:txBody>
      <dsp:txXfrm>
        <a:off x="1247871" y="1352642"/>
        <a:ext cx="5023536" cy="1080408"/>
      </dsp:txXfrm>
    </dsp:sp>
    <dsp:sp modelId="{8FD7EF9D-150F-45D8-8015-EEDA7017250B}">
      <dsp:nvSpPr>
        <dsp:cNvPr id="0" name=""/>
        <dsp:cNvSpPr/>
      </dsp:nvSpPr>
      <dsp:spPr>
        <a:xfrm>
          <a:off x="6271408" y="1352642"/>
          <a:ext cx="4892005" cy="108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43" tIns="114343" rIns="114343" bIns="11434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Keep at table and observe.</a:t>
          </a:r>
        </a:p>
      </dsp:txBody>
      <dsp:txXfrm>
        <a:off x="6271408" y="1352642"/>
        <a:ext cx="4892005" cy="1080408"/>
      </dsp:txXfrm>
    </dsp:sp>
    <dsp:sp modelId="{8731BE94-EC45-4B9E-A43C-F43FB5ED6D19}">
      <dsp:nvSpPr>
        <dsp:cNvPr id="0" name=""/>
        <dsp:cNvSpPr/>
      </dsp:nvSpPr>
      <dsp:spPr>
        <a:xfrm>
          <a:off x="0" y="2703153"/>
          <a:ext cx="11163414" cy="10804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D53E7-2E3B-49E4-BD81-79B452EC6AF3}">
      <dsp:nvSpPr>
        <dsp:cNvPr id="0" name=""/>
        <dsp:cNvSpPr/>
      </dsp:nvSpPr>
      <dsp:spPr>
        <a:xfrm>
          <a:off x="326823" y="2946244"/>
          <a:ext cx="594224" cy="594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258F1-FEFF-49C6-BD3C-F138E792D0A8}">
      <dsp:nvSpPr>
        <dsp:cNvPr id="0" name=""/>
        <dsp:cNvSpPr/>
      </dsp:nvSpPr>
      <dsp:spPr>
        <a:xfrm>
          <a:off x="1247871" y="2703153"/>
          <a:ext cx="9915542" cy="108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43" tIns="114343" rIns="114343" bIns="1143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Odd numbered team members:  Get microscopes</a:t>
          </a:r>
        </a:p>
      </dsp:txBody>
      <dsp:txXfrm>
        <a:off x="1247871" y="2703153"/>
        <a:ext cx="9915542" cy="1080408"/>
      </dsp:txXfrm>
    </dsp:sp>
    <dsp:sp modelId="{6139CE2D-A590-43DE-AF9C-E821FC472C0E}">
      <dsp:nvSpPr>
        <dsp:cNvPr id="0" name=""/>
        <dsp:cNvSpPr/>
      </dsp:nvSpPr>
      <dsp:spPr>
        <a:xfrm>
          <a:off x="0" y="4053663"/>
          <a:ext cx="11163414" cy="10804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0B6E1-D94A-49A1-B1D7-DAF8356F51B4}">
      <dsp:nvSpPr>
        <dsp:cNvPr id="0" name=""/>
        <dsp:cNvSpPr/>
      </dsp:nvSpPr>
      <dsp:spPr>
        <a:xfrm>
          <a:off x="326823" y="4296755"/>
          <a:ext cx="594224" cy="594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77C5E-AFC8-4251-9E14-607C43873FB1}">
      <dsp:nvSpPr>
        <dsp:cNvPr id="0" name=""/>
        <dsp:cNvSpPr/>
      </dsp:nvSpPr>
      <dsp:spPr>
        <a:xfrm>
          <a:off x="1247871" y="4053663"/>
          <a:ext cx="5023536" cy="108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43" tIns="114343" rIns="114343" bIns="1143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Directions for today’s microscope use</a:t>
          </a:r>
        </a:p>
      </dsp:txBody>
      <dsp:txXfrm>
        <a:off x="1247871" y="4053663"/>
        <a:ext cx="5023536" cy="1080408"/>
      </dsp:txXfrm>
    </dsp:sp>
    <dsp:sp modelId="{B4214FA8-EC66-4A6B-952A-BA5AE581E11B}">
      <dsp:nvSpPr>
        <dsp:cNvPr id="0" name=""/>
        <dsp:cNvSpPr/>
      </dsp:nvSpPr>
      <dsp:spPr>
        <a:xfrm>
          <a:off x="6271408" y="4053663"/>
          <a:ext cx="4892005" cy="108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43" tIns="114343" rIns="114343" bIns="11434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Making a wet mount of roots and stems. </a:t>
          </a:r>
        </a:p>
      </dsp:txBody>
      <dsp:txXfrm>
        <a:off x="6271408" y="4053663"/>
        <a:ext cx="4892005" cy="1080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12DE0-CC19-4E53-8F44-C676F42A4C8D}">
      <dsp:nvSpPr>
        <dsp:cNvPr id="0" name=""/>
        <dsp:cNvSpPr/>
      </dsp:nvSpPr>
      <dsp:spPr>
        <a:xfrm>
          <a:off x="0" y="2155"/>
          <a:ext cx="10959132" cy="10926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CDB0C-F96A-4641-A158-CFE93FE908E1}">
      <dsp:nvSpPr>
        <dsp:cNvPr id="0" name=""/>
        <dsp:cNvSpPr/>
      </dsp:nvSpPr>
      <dsp:spPr>
        <a:xfrm>
          <a:off x="330537" y="248010"/>
          <a:ext cx="600977" cy="6009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7C8AE-A747-405A-AD57-1726EA146BBF}">
      <dsp:nvSpPr>
        <dsp:cNvPr id="0" name=""/>
        <dsp:cNvSpPr/>
      </dsp:nvSpPr>
      <dsp:spPr>
        <a:xfrm>
          <a:off x="1262051" y="2155"/>
          <a:ext cx="4931609" cy="109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43" tIns="115643" rIns="115643" bIns="1156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Copy homework into planner:</a:t>
          </a:r>
        </a:p>
      </dsp:txBody>
      <dsp:txXfrm>
        <a:off x="1262051" y="2155"/>
        <a:ext cx="4931609" cy="1092685"/>
      </dsp:txXfrm>
    </dsp:sp>
    <dsp:sp modelId="{A74508EF-9924-45BE-A125-DCCBB1C059F5}">
      <dsp:nvSpPr>
        <dsp:cNvPr id="0" name=""/>
        <dsp:cNvSpPr/>
      </dsp:nvSpPr>
      <dsp:spPr>
        <a:xfrm>
          <a:off x="6193661" y="2155"/>
          <a:ext cx="4765470" cy="109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43" tIns="115643" rIns="115643" bIns="11564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Study notes on C.O.L.T. (characteristics of living things).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Study structure and function of plant parts.</a:t>
          </a:r>
          <a:endParaRPr lang="en-US" sz="1700" kern="1200"/>
        </a:p>
      </dsp:txBody>
      <dsp:txXfrm>
        <a:off x="6193661" y="2155"/>
        <a:ext cx="4765470" cy="1092685"/>
      </dsp:txXfrm>
    </dsp:sp>
    <dsp:sp modelId="{004D42CE-11F7-43E8-9188-5D0B25E94286}">
      <dsp:nvSpPr>
        <dsp:cNvPr id="0" name=""/>
        <dsp:cNvSpPr/>
      </dsp:nvSpPr>
      <dsp:spPr>
        <a:xfrm>
          <a:off x="0" y="1368013"/>
          <a:ext cx="10959132" cy="1092685"/>
        </a:xfrm>
        <a:prstGeom prst="roundRect">
          <a:avLst>
            <a:gd name="adj" fmla="val 10000"/>
          </a:avLst>
        </a:prstGeom>
        <a:solidFill>
          <a:schemeClr val="accent5">
            <a:hueOff val="-627571"/>
            <a:satOff val="-8336"/>
            <a:lumOff val="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AD9CE-5CB5-458D-BE25-51EB2B214458}">
      <dsp:nvSpPr>
        <dsp:cNvPr id="0" name=""/>
        <dsp:cNvSpPr/>
      </dsp:nvSpPr>
      <dsp:spPr>
        <a:xfrm>
          <a:off x="330537" y="1613867"/>
          <a:ext cx="600977" cy="6009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7FA75-9773-4A59-BDD9-3E544448D712}">
      <dsp:nvSpPr>
        <dsp:cNvPr id="0" name=""/>
        <dsp:cNvSpPr/>
      </dsp:nvSpPr>
      <dsp:spPr>
        <a:xfrm>
          <a:off x="1262051" y="1368013"/>
          <a:ext cx="4931609" cy="109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43" tIns="115643" rIns="115643" bIns="1156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Team member number 3: Water seeds in Styrofoam cups.</a:t>
          </a:r>
        </a:p>
      </dsp:txBody>
      <dsp:txXfrm>
        <a:off x="1262051" y="1368013"/>
        <a:ext cx="4931609" cy="1092685"/>
      </dsp:txXfrm>
    </dsp:sp>
    <dsp:sp modelId="{A2E37C88-9F57-43FF-837D-E5D474CF3A25}">
      <dsp:nvSpPr>
        <dsp:cNvPr id="0" name=""/>
        <dsp:cNvSpPr/>
      </dsp:nvSpPr>
      <dsp:spPr>
        <a:xfrm>
          <a:off x="6193661" y="1368013"/>
          <a:ext cx="4765470" cy="109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43" tIns="115643" rIns="115643" bIns="11564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Observe at your table.</a:t>
          </a:r>
        </a:p>
      </dsp:txBody>
      <dsp:txXfrm>
        <a:off x="6193661" y="1368013"/>
        <a:ext cx="4765470" cy="1092685"/>
      </dsp:txXfrm>
    </dsp:sp>
    <dsp:sp modelId="{BA83BDA9-720A-4C6E-AC24-E6F17D36A0B7}">
      <dsp:nvSpPr>
        <dsp:cNvPr id="0" name=""/>
        <dsp:cNvSpPr/>
      </dsp:nvSpPr>
      <dsp:spPr>
        <a:xfrm>
          <a:off x="0" y="2733870"/>
          <a:ext cx="10959132" cy="1092685"/>
        </a:xfrm>
        <a:prstGeom prst="roundRect">
          <a:avLst>
            <a:gd name="adj" fmla="val 10000"/>
          </a:avLst>
        </a:prstGeom>
        <a:solidFill>
          <a:schemeClr val="accent5">
            <a:hueOff val="-1255141"/>
            <a:satOff val="-16671"/>
            <a:lumOff val="2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93554-1411-4CDB-B9C3-197856CA042C}">
      <dsp:nvSpPr>
        <dsp:cNvPr id="0" name=""/>
        <dsp:cNvSpPr/>
      </dsp:nvSpPr>
      <dsp:spPr>
        <a:xfrm>
          <a:off x="330537" y="2979724"/>
          <a:ext cx="600977" cy="6009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0FB41-D2B7-462F-9155-2A56DEB5061A}">
      <dsp:nvSpPr>
        <dsp:cNvPr id="0" name=""/>
        <dsp:cNvSpPr/>
      </dsp:nvSpPr>
      <dsp:spPr>
        <a:xfrm>
          <a:off x="1262051" y="2733870"/>
          <a:ext cx="9697080" cy="109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43" tIns="115643" rIns="115643" bIns="1156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Even numbered team members:  Get microscope &amp; supplies.</a:t>
          </a:r>
        </a:p>
      </dsp:txBody>
      <dsp:txXfrm>
        <a:off x="1262051" y="2733870"/>
        <a:ext cx="9697080" cy="1092685"/>
      </dsp:txXfrm>
    </dsp:sp>
    <dsp:sp modelId="{B6D03139-CED1-402A-836B-3B0B52ABDFF8}">
      <dsp:nvSpPr>
        <dsp:cNvPr id="0" name=""/>
        <dsp:cNvSpPr/>
      </dsp:nvSpPr>
      <dsp:spPr>
        <a:xfrm>
          <a:off x="0" y="4099727"/>
          <a:ext cx="10959132" cy="1092685"/>
        </a:xfrm>
        <a:prstGeom prst="roundRect">
          <a:avLst>
            <a:gd name="adj" fmla="val 10000"/>
          </a:avLst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01982-9BC8-4525-9782-FDEF56E3EBC5}">
      <dsp:nvSpPr>
        <dsp:cNvPr id="0" name=""/>
        <dsp:cNvSpPr/>
      </dsp:nvSpPr>
      <dsp:spPr>
        <a:xfrm>
          <a:off x="330537" y="4345581"/>
          <a:ext cx="600977" cy="6009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7FB5B-C075-4249-8281-0AC0EA07B126}">
      <dsp:nvSpPr>
        <dsp:cNvPr id="0" name=""/>
        <dsp:cNvSpPr/>
      </dsp:nvSpPr>
      <dsp:spPr>
        <a:xfrm>
          <a:off x="1262051" y="4099727"/>
          <a:ext cx="9697080" cy="109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43" tIns="115643" rIns="115643" bIns="11564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Microscope Views of Leaf &amp; Stems</a:t>
          </a:r>
        </a:p>
      </dsp:txBody>
      <dsp:txXfrm>
        <a:off x="1262051" y="4099727"/>
        <a:ext cx="9697080" cy="1092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A69A34D-E9D5-48FA-A7D4-4860CA848F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C42AAE0-6FAD-4C51-AF85-4E58472E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2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7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60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2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44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3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7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4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9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0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7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4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6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3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ssweb.com/delegate/ssi-wdf-ucm-webContent/Contribution%20Folders/FOSS/multimedia_ms_1E/DiversityofLife/labHtml/lab-1.ht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xujitlv8wc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EgB_ytDZ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/>
              <a:t>Is it Living?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394" y="4050833"/>
            <a:ext cx="8568609" cy="1096899"/>
          </a:xfrm>
        </p:spPr>
        <p:txBody>
          <a:bodyPr>
            <a:normAutofit/>
          </a:bodyPr>
          <a:lstStyle/>
          <a:p>
            <a:r>
              <a:rPr lang="en-US" sz="2800" b="1" dirty="0"/>
              <a:t>What are the characteristics of living things?</a:t>
            </a:r>
          </a:p>
        </p:txBody>
      </p:sp>
    </p:spTree>
    <p:extLst>
      <p:ext uri="{BB962C8B-B14F-4D97-AF65-F5344CB8AC3E}">
        <p14:creationId xmlns:p14="http://schemas.microsoft.com/office/powerpoint/2010/main" val="199371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newspaper&#10;&#10;Description automatically generated">
            <a:extLst>
              <a:ext uri="{FF2B5EF4-FFF2-40B4-BE49-F238E27FC236}">
                <a16:creationId xmlns:a16="http://schemas.microsoft.com/office/drawing/2014/main" id="{30105DFC-ABB9-4DB2-A0BF-FA4D8144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2" y="320684"/>
            <a:ext cx="8598352" cy="6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Microscope Use and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F1D86-8393-4FE5-8E97-638CAACDA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74237"/>
            <a:ext cx="9082486" cy="4567124"/>
          </a:xfrm>
        </p:spPr>
        <p:txBody>
          <a:bodyPr>
            <a:normAutofit/>
          </a:bodyPr>
          <a:lstStyle/>
          <a:p>
            <a:r>
              <a:rPr lang="en-US" sz="2800" dirty="0"/>
              <a:t>View the Lab Techniques videos:  </a:t>
            </a:r>
          </a:p>
          <a:p>
            <a:pPr lvl="1"/>
            <a:r>
              <a:rPr lang="en-US" sz="2400" dirty="0">
                <a:hlinkClick r:id="rId2"/>
              </a:rPr>
              <a:t>https://www.fossweb.com/delegate/ssi-wdf-ucm-webContent/Contribution%20Folders/FOSS/multimedia_ms_1E/DiversityofLife/labHtml/lab-1.htm</a:t>
            </a:r>
            <a:endParaRPr lang="en-US" sz="2400" dirty="0"/>
          </a:p>
          <a:p>
            <a:pPr lvl="1"/>
            <a:r>
              <a:rPr lang="en-US" sz="2400" dirty="0"/>
              <a:t>Moving the Microscope</a:t>
            </a:r>
          </a:p>
          <a:p>
            <a:pPr lvl="1"/>
            <a:r>
              <a:rPr lang="en-US" sz="2400" dirty="0"/>
              <a:t>Learning the Parts of a Microscope</a:t>
            </a:r>
          </a:p>
          <a:p>
            <a:pPr lvl="2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Label the parts of the microscope on the diagram in your packet.</a:t>
            </a:r>
          </a:p>
          <a:p>
            <a:pPr lvl="1"/>
            <a:r>
              <a:rPr lang="en-US" sz="2400" dirty="0"/>
              <a:t>Focusing the Microscope</a:t>
            </a:r>
          </a:p>
          <a:p>
            <a:pPr lvl="1"/>
            <a:r>
              <a:rPr lang="en-US" sz="2400" dirty="0"/>
              <a:t>Making a Wet Mount</a:t>
            </a:r>
          </a:p>
        </p:txBody>
      </p:sp>
    </p:spTree>
    <p:extLst>
      <p:ext uri="{BB962C8B-B14F-4D97-AF65-F5344CB8AC3E}">
        <p14:creationId xmlns:p14="http://schemas.microsoft.com/office/powerpoint/2010/main" val="323897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ound light microscope labeling worksheet&quot;">
            <a:extLst>
              <a:ext uri="{FF2B5EF4-FFF2-40B4-BE49-F238E27FC236}">
                <a16:creationId xmlns:a16="http://schemas.microsoft.com/office/drawing/2014/main" id="{0F361259-EF60-48FA-930F-3CE21A59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97" y="283779"/>
            <a:ext cx="6697536" cy="62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11CA08-F538-4CBD-AAA2-A7FB4FC7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748"/>
            <a:ext cx="9124335" cy="6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/>
              <a:t>WEDNESDAY, DECEMBER 11th, 2019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FEE17D-ECA5-4024-BD85-5CB458116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429952"/>
              </p:ext>
            </p:extLst>
          </p:nvPr>
        </p:nvGraphicFramePr>
        <p:xfrm>
          <a:off x="321013" y="1342417"/>
          <a:ext cx="11163414" cy="513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55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69" y="400594"/>
            <a:ext cx="3515843" cy="9318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Microscope Views of 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69" y="1690326"/>
            <a:ext cx="3868540" cy="4619034"/>
          </a:xfrm>
        </p:spPr>
        <p:txBody>
          <a:bodyPr>
            <a:normAutofit/>
          </a:bodyPr>
          <a:lstStyle/>
          <a:p>
            <a:r>
              <a:rPr lang="en-US" sz="2400" dirty="0"/>
              <a:t>Complete pages 35 - 36 of your packet.  </a:t>
            </a:r>
          </a:p>
          <a:p>
            <a:r>
              <a:rPr lang="en-US" sz="2400" dirty="0"/>
              <a:t>Use the online text pages to assist in answering the questions that follow.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49" y="0"/>
            <a:ext cx="5503994" cy="70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 dirty="0"/>
              <a:t>THURSDAY, DECEMBER 12th, 2019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466906-53FA-4816-AAD0-B039DB0C8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19745"/>
              </p:ext>
            </p:extLst>
          </p:nvPr>
        </p:nvGraphicFramePr>
        <p:xfrm>
          <a:off x="525295" y="1381328"/>
          <a:ext cx="10959132" cy="519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81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1FEB9-F12E-426E-A2FE-43B677B8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92954"/>
            <a:ext cx="3807117" cy="7717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Leaf &amp; Stem</a:t>
            </a:r>
            <a:br>
              <a:rPr lang="en-US" b="1" dirty="0"/>
            </a:br>
            <a:r>
              <a:rPr lang="en-US" b="1" dirty="0"/>
              <a:t>Observations</a:t>
            </a:r>
          </a:p>
        </p:txBody>
      </p:sp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692F3D37-40C6-431B-A0EC-4EDD6856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50" y="-17705"/>
            <a:ext cx="5282119" cy="68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8762-4B98-4E1D-AE02-6493F560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49" y="202659"/>
            <a:ext cx="3155364" cy="800911"/>
          </a:xfrm>
        </p:spPr>
        <p:txBody>
          <a:bodyPr/>
          <a:lstStyle/>
          <a:p>
            <a:r>
              <a:rPr lang="en-US" b="1" dirty="0"/>
              <a:t>Celery Stalk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671F0-8798-41B0-AE96-20DEE4C1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13" y="1003570"/>
            <a:ext cx="4090023" cy="5128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AB276-4EA0-48AC-B2BC-C70498AF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36" y="2000938"/>
            <a:ext cx="4390640" cy="313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512A4-5E4C-4DD2-B5CD-1CA54FD0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1" y="1808304"/>
            <a:ext cx="2988966" cy="33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8762-4B98-4E1D-AE02-6493F560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49" y="202659"/>
            <a:ext cx="3155364" cy="800911"/>
          </a:xfrm>
        </p:spPr>
        <p:txBody>
          <a:bodyPr/>
          <a:lstStyle/>
          <a:p>
            <a:r>
              <a:rPr lang="en-US" b="1" dirty="0"/>
              <a:t>Celery Leaf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671F0-8798-41B0-AE96-20DEE4C1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49" y="455121"/>
            <a:ext cx="4090023" cy="5128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AB276-4EA0-48AC-B2BC-C70498AF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5" y="3724181"/>
            <a:ext cx="4390640" cy="313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512A4-5E4C-4DD2-B5CD-1CA54FD0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52" y="221091"/>
            <a:ext cx="2988966" cy="33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Learning Targets: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/>
              <a:t>I can identify the characteristics of living things. </a:t>
            </a:r>
          </a:p>
          <a:p>
            <a:pPr fontAlgn="base"/>
            <a:r>
              <a:rPr lang="en-US" sz="2800" dirty="0"/>
              <a:t>I can distinguish between living and nonliving things. </a:t>
            </a:r>
          </a:p>
          <a:p>
            <a:pPr fontAlgn="base"/>
            <a:r>
              <a:rPr lang="en-US" sz="2800" dirty="0"/>
              <a:t>I can understand that living things may be unicellular or multicellular.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674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93E7A-0FCA-4AF7-B6F9-9A545CEE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23" y="824300"/>
            <a:ext cx="3146178" cy="2619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51B841-BDB0-4660-9691-EA7AC4DE0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6" b="10055"/>
          <a:stretch/>
        </p:blipFill>
        <p:spPr>
          <a:xfrm>
            <a:off x="7194123" y="1435297"/>
            <a:ext cx="4819538" cy="3467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8C77C8-3474-4756-98B1-936B771F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23" y="3971147"/>
            <a:ext cx="4003908" cy="22555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23F871-2765-4397-A11B-43D4C977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34" y="250318"/>
            <a:ext cx="6277943" cy="762000"/>
          </a:xfrm>
        </p:spPr>
        <p:txBody>
          <a:bodyPr/>
          <a:lstStyle/>
          <a:p>
            <a:r>
              <a:rPr lang="en-US" b="1" dirty="0"/>
              <a:t>Elodea Leaf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D5EB4F4-8113-4883-B089-B44747700C8C}"/>
              </a:ext>
            </a:extLst>
          </p:cNvPr>
          <p:cNvSpPr/>
          <p:nvPr/>
        </p:nvSpPr>
        <p:spPr>
          <a:xfrm rot="18554251">
            <a:off x="4914137" y="1286978"/>
            <a:ext cx="583296" cy="2081719"/>
          </a:xfrm>
          <a:prstGeom prst="downArrow">
            <a:avLst>
              <a:gd name="adj1" fmla="val 50000"/>
              <a:gd name="adj2" fmla="val 49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9D8DE-B44F-40FA-AE65-8054B9BB6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81216">
            <a:off x="5210671" y="4040581"/>
            <a:ext cx="1731414" cy="1499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56289-247C-4A19-A676-FB5569C44235}"/>
              </a:ext>
            </a:extLst>
          </p:cNvPr>
          <p:cNvSpPr txBox="1"/>
          <p:nvPr/>
        </p:nvSpPr>
        <p:spPr>
          <a:xfrm>
            <a:off x="5282119" y="5758774"/>
            <a:ext cx="16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400 x</a:t>
            </a:r>
          </a:p>
        </p:txBody>
      </p:sp>
    </p:spTree>
    <p:extLst>
      <p:ext uri="{BB962C8B-B14F-4D97-AF65-F5344CB8AC3E}">
        <p14:creationId xmlns:p14="http://schemas.microsoft.com/office/powerpoint/2010/main" val="1464011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E5A64C-341F-43EA-899E-A709297A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4" y="-78189"/>
            <a:ext cx="5062692" cy="71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6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B2D9F5-FF10-4092-916F-C17A144F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668" y="35280"/>
            <a:ext cx="4888797" cy="68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6A192C27-3F59-41C2-BE1B-6EF66D8A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502" y="-48963"/>
            <a:ext cx="5184843" cy="68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0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2A8FCD9-08B4-4FC7-A8DA-CF2FCFA2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72" y="0"/>
            <a:ext cx="5045824" cy="6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6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94A06F57-6A7E-497E-AD6E-4E6D478D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13" y="43497"/>
            <a:ext cx="4836432" cy="67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2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82" y="243840"/>
            <a:ext cx="2470815" cy="13367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Taking a </a:t>
            </a:r>
            <a:br>
              <a:rPr lang="en-US" b="1" dirty="0"/>
            </a:br>
            <a:r>
              <a:rPr lang="en-US" b="1" dirty="0"/>
              <a:t>Closer Look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7" y="108856"/>
            <a:ext cx="5407631" cy="67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2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 vs.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7147317" cy="3880772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https://www.youtube.com/watch?v=Pxujitlv8wc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1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MONDAY, DECEMBER 9th,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5835-E7CA-4DC8-84FB-829EE436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174"/>
            <a:ext cx="9160964" cy="4955458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Copy homework into planner: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Study notes on C.O.L.T. (characteristics of living things)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FINISH dormancy question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Team member number 2: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Water seeds in Styrofoam cups.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 Observe at your table.</a:t>
            </a:r>
          </a:p>
          <a:p>
            <a:pPr marL="400050">
              <a:buFont typeface="+mj-lt"/>
              <a:buAutoNum type="arabicPeriod"/>
            </a:pPr>
            <a:r>
              <a:rPr lang="en-US" sz="2000" dirty="0"/>
              <a:t>What are the Needs of Seeds?</a:t>
            </a:r>
          </a:p>
          <a:p>
            <a:pPr marL="857250" lvl="1" indent="-342900">
              <a:buFont typeface="+mj-lt"/>
              <a:buAutoNum type="alphaLcPeriod"/>
            </a:pPr>
            <a:r>
              <a:rPr lang="en-US" sz="1800" dirty="0"/>
              <a:t>Refer to zip loc bag at front table as well as your seed.</a:t>
            </a:r>
          </a:p>
          <a:p>
            <a:pPr marL="857250" lvl="1" indent="-342900">
              <a:buFont typeface="+mj-lt"/>
              <a:buAutoNum type="alphaLcPeriod"/>
            </a:pPr>
            <a:r>
              <a:rPr lang="en-US" sz="1800" dirty="0"/>
              <a:t>Discuss as a class.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Open packet to 5-Vials data tables for discussion.  Team member number 3 get table bin with 5 vials.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/>
              <a:t>What were the differences?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/>
              <a:t>What were the similarities?</a:t>
            </a:r>
          </a:p>
          <a:p>
            <a:pPr marL="400050">
              <a:buFont typeface="+mj-lt"/>
              <a:buAutoNum type="arabicPeriod"/>
            </a:pPr>
            <a:r>
              <a:rPr lang="en-US" sz="2000" dirty="0"/>
              <a:t>Discuss “dormancy.”</a:t>
            </a:r>
          </a:p>
          <a:p>
            <a:pPr marL="400050">
              <a:buFont typeface="+mj-lt"/>
              <a:buAutoNum type="arabicPeriod"/>
            </a:pPr>
            <a:r>
              <a:rPr lang="en-US" sz="2000" dirty="0"/>
              <a:t>Review exit slips from last Friday.</a:t>
            </a:r>
          </a:p>
          <a:p>
            <a:pPr marL="400050">
              <a:buFont typeface="+mj-lt"/>
              <a:buAutoNum type="arabicPeriod"/>
            </a:pPr>
            <a:endParaRPr lang="en-US" sz="2000" dirty="0"/>
          </a:p>
          <a:p>
            <a:pPr marL="400050">
              <a:buFont typeface="+mj-lt"/>
              <a:buAutoNum type="arabicPeriod"/>
            </a:pPr>
            <a:endParaRPr lang="en-US" sz="20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+mj-lt"/>
              <a:buAutoNum type="alphaLcPeriod"/>
            </a:pPr>
            <a:endParaRPr lang="en-US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8BA56B9-1F01-4DB2-A6AF-8DA19290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80" y="2000864"/>
            <a:ext cx="3622573" cy="19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Dormancy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66" y="1293223"/>
            <a:ext cx="8818736" cy="46895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Some organisms may seem to be nonliving until placed in the right environmental conditions (water, salt water, sugar water, etc.) to grow.  </a:t>
            </a:r>
            <a:r>
              <a:rPr lang="en-US" sz="2800" b="1" dirty="0">
                <a:solidFill>
                  <a:schemeClr val="tx1"/>
                </a:solidFill>
              </a:rPr>
              <a:t>This condition is called dormancy.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How does the 5-Vials lab demonstrate the concept of dormancy?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Answer in your notes using complete sentences and examples from the lab.</a:t>
            </a:r>
          </a:p>
          <a:p>
            <a:pPr lvl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You may also use examples from nature. </a:t>
            </a:r>
          </a:p>
          <a:p>
            <a:r>
              <a:rPr lang="en-US" sz="3200" dirty="0">
                <a:hlinkClick r:id="rId2"/>
              </a:rPr>
              <a:t>https://www.youtube.com/watch?v=GFEgB_ytDZY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4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TUESDAY, DECEMBER 10th,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5835-E7CA-4DC8-84FB-829EE436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174"/>
            <a:ext cx="9160964" cy="495545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Copy homework into planner: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Study notes on C.O.L.T. (characteristics of living things).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Study structure and function of seed parts.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Team member number 4: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Water seeds in Styrofoam cups.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/>
              <a:t> Observe at your table.</a:t>
            </a:r>
          </a:p>
          <a:p>
            <a:pPr marL="400050">
              <a:buFont typeface="+mj-lt"/>
              <a:buAutoNum type="arabicPeriod"/>
            </a:pPr>
            <a:r>
              <a:rPr lang="en-US" sz="2400" dirty="0"/>
              <a:t>Team member number 1:  Get gray bins with seeds.</a:t>
            </a:r>
          </a:p>
          <a:p>
            <a:pPr marL="400050">
              <a:buFont typeface="+mj-lt"/>
              <a:buAutoNum type="arabicPeriod"/>
            </a:pPr>
            <a:r>
              <a:rPr lang="en-US" sz="2400" dirty="0"/>
              <a:t>Perform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Seed Dissection.</a:t>
            </a:r>
          </a:p>
          <a:p>
            <a:pPr marL="800100" lvl="1">
              <a:buFont typeface="+mj-lt"/>
              <a:buAutoNum type="alphaL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Sketches should be detailed, labeled and colored (as needed).</a:t>
            </a:r>
          </a:p>
          <a:p>
            <a:pPr marL="800100" lvl="1">
              <a:buFont typeface="+mj-lt"/>
              <a:buAutoNum type="alphaL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To “soak” the seed, place it in your mouth for 5 minutes while you answer the questions that follow.  </a:t>
            </a:r>
          </a:p>
          <a:p>
            <a:pPr marL="800100" lvl="1">
              <a:buFont typeface="+mj-lt"/>
              <a:buAutoNum type="alphaLcPeriod"/>
            </a:pPr>
            <a:endParaRPr lang="en-US" sz="2000" dirty="0"/>
          </a:p>
          <a:p>
            <a:pPr marL="400050">
              <a:buFont typeface="+mj-lt"/>
              <a:buAutoNum type="arabicPeriod"/>
            </a:pPr>
            <a:endParaRPr lang="en-US" sz="2000" dirty="0"/>
          </a:p>
          <a:p>
            <a:pPr marL="857250" lvl="1" indent="-342900">
              <a:buFont typeface="+mj-lt"/>
              <a:buAutoNum type="alphaLcPeriod"/>
            </a:pPr>
            <a:endParaRPr lang="en-US" sz="1800" dirty="0"/>
          </a:p>
          <a:p>
            <a:pPr marL="400050">
              <a:buFont typeface="+mj-lt"/>
              <a:buAutoNum type="arabicPeriod"/>
            </a:pPr>
            <a:endParaRPr lang="en-US" sz="20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+mj-lt"/>
              <a:buAutoNum type="alphaLcPeriod"/>
            </a:pPr>
            <a:endParaRPr lang="en-US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8BA56B9-1F01-4DB2-A6AF-8DA19290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80" y="2000864"/>
            <a:ext cx="3622573" cy="19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B3DC-75FF-4EFA-92D7-DC397B62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08" y="265471"/>
            <a:ext cx="3599698" cy="688258"/>
          </a:xfrm>
        </p:spPr>
        <p:txBody>
          <a:bodyPr/>
          <a:lstStyle/>
          <a:p>
            <a:r>
              <a:rPr lang="en-US" dirty="0"/>
              <a:t>Seed Dissection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608EF2-94F0-4275-AC55-5890DD5AB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0" b="39324"/>
          <a:stretch/>
        </p:blipFill>
        <p:spPr>
          <a:xfrm>
            <a:off x="4820298" y="727588"/>
            <a:ext cx="7067994" cy="5761702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C86A78E-58CA-43AB-A778-D05ACF36A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2" y="871304"/>
            <a:ext cx="4550286" cy="395633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891E21-755A-49D1-862E-0BEF01A4D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12" y="4738518"/>
            <a:ext cx="4502667" cy="17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6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EFCA-E2AC-4EA2-BE06-79A9B8EC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929943" cy="737419"/>
          </a:xfrm>
        </p:spPr>
        <p:txBody>
          <a:bodyPr/>
          <a:lstStyle/>
          <a:p>
            <a:r>
              <a:rPr lang="en-US" dirty="0"/>
              <a:t>Seed Dissection Continued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9F9876-43DD-4BB1-BCAF-341508049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59" y="1347019"/>
            <a:ext cx="9787011" cy="5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8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6" y="365759"/>
            <a:ext cx="11350012" cy="6113417"/>
          </a:xfrm>
        </p:spPr>
      </p:pic>
    </p:spTree>
    <p:extLst>
      <p:ext uri="{BB962C8B-B14F-4D97-AF65-F5344CB8AC3E}">
        <p14:creationId xmlns:p14="http://schemas.microsoft.com/office/powerpoint/2010/main" val="125966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7A79-7767-4A69-B239-6B2E28D7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Microscope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6AB07-C66D-4321-931D-0E1B24DD1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01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Widescreen</PresentationFormat>
  <Paragraphs>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Is it Living?</vt:lpstr>
      <vt:lpstr>Learning Targets:</vt:lpstr>
      <vt:lpstr>MONDAY, DECEMBER 9th, 2019</vt:lpstr>
      <vt:lpstr>Dormancy</vt:lpstr>
      <vt:lpstr>TUESDAY, DECEMBER 10th, 2019</vt:lpstr>
      <vt:lpstr>Seed Dissection</vt:lpstr>
      <vt:lpstr>Seed Dissection Continued</vt:lpstr>
      <vt:lpstr>PowerPoint Presentation</vt:lpstr>
      <vt:lpstr>Microscope Introduction</vt:lpstr>
      <vt:lpstr>PowerPoint Presentation</vt:lpstr>
      <vt:lpstr>Microscope Use and Care</vt:lpstr>
      <vt:lpstr>PowerPoint Presentation</vt:lpstr>
      <vt:lpstr>PowerPoint Presentation</vt:lpstr>
      <vt:lpstr>WEDNESDAY, DECEMBER 11th, 2019</vt:lpstr>
      <vt:lpstr>Microscope Views of Roots</vt:lpstr>
      <vt:lpstr>THURSDAY, DECEMBER 12th, 2019</vt:lpstr>
      <vt:lpstr>Leaf &amp; Stem Observations</vt:lpstr>
      <vt:lpstr>Celery Stalk</vt:lpstr>
      <vt:lpstr>Celery Leaf</vt:lpstr>
      <vt:lpstr>Elodea Leaf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a  Closer Look</vt:lpstr>
      <vt:lpstr>Prokaryotes vs. Eukaryotes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Living?</dc:title>
  <dc:creator>julie hansel</dc:creator>
  <cp:lastModifiedBy>Hansel, Julia</cp:lastModifiedBy>
  <cp:revision>2</cp:revision>
  <dcterms:created xsi:type="dcterms:W3CDTF">2019-12-11T08:20:41Z</dcterms:created>
  <dcterms:modified xsi:type="dcterms:W3CDTF">2019-12-11T12:11:26Z</dcterms:modified>
</cp:coreProperties>
</file>