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vwgu369J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program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idestar.org/sear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programs.org/" TargetMode="Externa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brightoncenter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370997"/>
            <a:ext cx="8825658" cy="1406384"/>
          </a:xfrm>
        </p:spPr>
        <p:txBody>
          <a:bodyPr/>
          <a:lstStyle/>
          <a:p>
            <a:r>
              <a:rPr lang="en-US" dirty="0" smtClean="0"/>
              <a:t>Magnified Giving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Week 3</a:t>
            </a:r>
            <a:endParaRPr lang="en-US" sz="32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2" y="1484393"/>
            <a:ext cx="7459102" cy="20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2789248" cy="1735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Brighton Center Do?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/>
          <a:stretch/>
        </p:blipFill>
        <p:spPr>
          <a:xfrm>
            <a:off x="3857221" y="253172"/>
            <a:ext cx="8334779" cy="63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Tool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0376" y="2483892"/>
            <a:ext cx="11232108" cy="1371600"/>
          </a:xfrm>
        </p:spPr>
        <p:txBody>
          <a:bodyPr/>
          <a:lstStyle/>
          <a:p>
            <a:r>
              <a:rPr lang="en-US" dirty="0" smtClean="0"/>
              <a:t>Let’s complete the LENS tool together to evaluate financial accountability of various organizations.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Empathy vs. Sympathy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www.youtube.com/watch?v=1Evwgu369Jw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9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Magnified Giving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to the Magnified Giving Website</a:t>
            </a:r>
          </a:p>
          <a:p>
            <a:pPr lvl="1"/>
            <a:r>
              <a:rPr lang="en-US" sz="2400" dirty="0">
                <a:hlinkClick r:id="rId2"/>
              </a:rPr>
              <a:t>http://www.mgprograms.org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Click on “Students.”</a:t>
            </a:r>
          </a:p>
          <a:p>
            <a:r>
              <a:rPr lang="en-US" sz="2800" dirty="0" smtClean="0"/>
              <a:t>Click on “Step 3.”</a:t>
            </a:r>
          </a:p>
          <a:p>
            <a:pPr lvl="1"/>
            <a:r>
              <a:rPr lang="en-US" sz="2400" dirty="0" smtClean="0"/>
              <a:t>Discuss various N.P.O.s (non-profit agencies)</a:t>
            </a:r>
          </a:p>
          <a:p>
            <a:r>
              <a:rPr lang="en-US" sz="2800" dirty="0" smtClean="0"/>
              <a:t>What is a 501c3?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1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36461" cy="706964"/>
          </a:xfrm>
        </p:spPr>
        <p:txBody>
          <a:bodyPr/>
          <a:lstStyle/>
          <a:p>
            <a:r>
              <a:rPr lang="en-US" dirty="0" smtClean="0"/>
              <a:t>Example:  </a:t>
            </a:r>
            <a:r>
              <a:rPr lang="en-US" b="1" dirty="0" smtClean="0"/>
              <a:t>Brent</a:t>
            </a:r>
            <a:r>
              <a:rPr lang="en-US" dirty="0" smtClean="0"/>
              <a:t> </a:t>
            </a:r>
            <a:r>
              <a:rPr lang="en-US" b="1" dirty="0" smtClean="0"/>
              <a:t>Howell Recovery Foundation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336460" cy="34163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www.guidestar.org/search</a:t>
            </a:r>
            <a:endParaRPr lang="en-US" sz="3200" dirty="0" smtClean="0"/>
          </a:p>
          <a:p>
            <a:pPr lvl="1"/>
            <a:r>
              <a:rPr lang="en-US" sz="2800" dirty="0" smtClean="0"/>
              <a:t>Enter Brent Howell Recovery Foundation in the search menu.</a:t>
            </a:r>
          </a:p>
          <a:p>
            <a:r>
              <a:rPr lang="en-US" sz="3200" dirty="0" smtClean="0"/>
              <a:t>What does the bronze level mean?</a:t>
            </a:r>
          </a:p>
          <a:p>
            <a:r>
              <a:rPr lang="en-US" sz="3200" dirty="0" smtClean="0"/>
              <a:t>Create a free account to access information for various </a:t>
            </a:r>
            <a:r>
              <a:rPr lang="en-US" sz="3200" dirty="0" smtClean="0"/>
              <a:t>N.P.O.s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6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76401" cy="706964"/>
          </a:xfrm>
        </p:spPr>
        <p:txBody>
          <a:bodyPr/>
          <a:lstStyle/>
          <a:p>
            <a:r>
              <a:rPr lang="en-US" dirty="0" smtClean="0"/>
              <a:t>Brent Howell Recovery Foundation,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is the mission statement of this N.P.O.?</a:t>
            </a:r>
          </a:p>
          <a:p>
            <a:r>
              <a:rPr lang="en-US" sz="2800" dirty="0" smtClean="0"/>
              <a:t>What is their “ruling year?”</a:t>
            </a:r>
          </a:p>
          <a:p>
            <a:pPr lvl="1"/>
            <a:r>
              <a:rPr lang="en-US" sz="2400" dirty="0" smtClean="0"/>
              <a:t>What does “ruling year” mean?</a:t>
            </a:r>
          </a:p>
          <a:p>
            <a:r>
              <a:rPr lang="en-US" sz="2800" dirty="0" smtClean="0"/>
              <a:t>Why does some of their information seem “NOT APPLICABLE?”</a:t>
            </a:r>
          </a:p>
          <a:p>
            <a:pPr lvl="1"/>
            <a:r>
              <a:rPr lang="en-US" sz="2600" dirty="0" smtClean="0"/>
              <a:t>Discuss what services they DO provide.  </a:t>
            </a:r>
          </a:p>
          <a:p>
            <a:pPr lvl="1"/>
            <a:r>
              <a:rPr lang="en-US" sz="2600" dirty="0" smtClean="0"/>
              <a:t>What do their financials look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6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91" y="0"/>
            <a:ext cx="6803965" cy="65711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Magnified Giving’s Page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http://www.mgprograms.org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Non-Profit Organizations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89" y="700447"/>
            <a:ext cx="6819211" cy="56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81" y="806229"/>
            <a:ext cx="4386036" cy="1735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Cincinnati/Northern Kentucky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2715905"/>
            <a:ext cx="3859212" cy="32754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Look at the social causes addressed and their symbols.</a:t>
            </a:r>
          </a:p>
          <a:p>
            <a:endParaRPr lang="en-US" sz="1800" dirty="0"/>
          </a:p>
          <a:p>
            <a:r>
              <a:rPr lang="en-US" sz="1800" dirty="0" smtClean="0"/>
              <a:t>What symbol would you use for substance abuse?</a:t>
            </a:r>
          </a:p>
          <a:p>
            <a:endParaRPr lang="en-US" sz="1800" dirty="0"/>
          </a:p>
          <a:p>
            <a:r>
              <a:rPr lang="en-US" sz="1800" dirty="0" smtClean="0"/>
              <a:t>Look at the non-profit organizations with that symbol.</a:t>
            </a:r>
            <a:endParaRPr lang="en-US" sz="1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67" y="0"/>
            <a:ext cx="6690610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86716"/>
            <a:ext cx="8761413" cy="706964"/>
          </a:xfrm>
        </p:spPr>
        <p:txBody>
          <a:bodyPr/>
          <a:lstStyle/>
          <a:p>
            <a:r>
              <a:rPr lang="en-US" dirty="0" smtClean="0"/>
              <a:t>Research Brighton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154954" y="1393680"/>
            <a:ext cx="5518801" cy="1371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https://www.brightoncenter.com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7" y="1920794"/>
            <a:ext cx="10426736" cy="46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5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370</TotalTime>
  <Words>213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Magnified Giving</vt:lpstr>
      <vt:lpstr>Empathy vs. Sympathy</vt:lpstr>
      <vt:lpstr>Magnified Giving Website</vt:lpstr>
      <vt:lpstr>Example:  Brent Howell Recovery Foundation</vt:lpstr>
      <vt:lpstr>Brent Howell Recovery Foundation, Inc.</vt:lpstr>
      <vt:lpstr>Go to Magnified Giving’s Page</vt:lpstr>
      <vt:lpstr>Click on Non-Profit Organizations</vt:lpstr>
      <vt:lpstr>Click on Cincinnati/Northern Kentucky</vt:lpstr>
      <vt:lpstr>Research Brighton Center</vt:lpstr>
      <vt:lpstr>What does Brighton Center Do?</vt:lpstr>
      <vt:lpstr>LENS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Magnified Giving</dc:title>
  <dc:creator>Hansel, Julia</dc:creator>
  <cp:lastModifiedBy>Hansel, Julia</cp:lastModifiedBy>
  <cp:revision>11</cp:revision>
  <dcterms:created xsi:type="dcterms:W3CDTF">2019-03-06T20:24:24Z</dcterms:created>
  <dcterms:modified xsi:type="dcterms:W3CDTF">2019-03-11T20:44:13Z</dcterms:modified>
</cp:coreProperties>
</file>