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9"/>
  </p:notesMasterIdLst>
  <p:handoutMasterIdLst>
    <p:handoutMasterId r:id="rId20"/>
  </p:handoutMasterIdLst>
  <p:sldIdLst>
    <p:sldId id="268" r:id="rId5"/>
    <p:sldId id="280" r:id="rId6"/>
    <p:sldId id="272" r:id="rId7"/>
    <p:sldId id="273" r:id="rId8"/>
    <p:sldId id="261" r:id="rId9"/>
    <p:sldId id="259" r:id="rId10"/>
    <p:sldId id="270" r:id="rId11"/>
    <p:sldId id="271" r:id="rId12"/>
    <p:sldId id="269" r:id="rId13"/>
    <p:sldId id="275" r:id="rId14"/>
    <p:sldId id="276" r:id="rId15"/>
    <p:sldId id="277" r:id="rId16"/>
    <p:sldId id="278" r:id="rId17"/>
    <p:sldId id="274" r:id="rId18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5" autoAdjust="0"/>
  </p:normalViewPr>
  <p:slideViewPr>
    <p:cSldViewPr snapToGrid="0" snapToObjects="1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6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3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we65e7EOcg&amp;t=6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JXud8vHt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BVbV5dpC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CgL6P6o81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75" y="1160261"/>
            <a:ext cx="8915399" cy="2262781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Specific Heat</a:t>
            </a:r>
            <a:endParaRPr lang="en-US" sz="6600" b="1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+QAAAPICAYAAADg6kLeAAAgAElEQVR4XuzdCbh2U9348WUomed5SqZHGTNHlClDUsYQMo8NNGj2Nqi39KreIo8kmUXJVEKmSIRMCSWkyPiITBH/67vf/zqts8/e9x7u+z7Dfb77ulzK2fcePntaa/3W+q3pXn311VeDiwIKKKCAAgoooIACCiiggAIKKKCAAgoooIACCiiggAIKKKCAAgr0VGA6A/I99XRjCiiggAIKKKCAAgoooIACCiiggAIKKKCAAgoooIACCiiggAIKZAIG5L0R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PAQAXkL7vssnDJJZcMY5puuunCrrvuGlZeeeXWfFdffXW48MILh/3+9a9/fdhrr73C6173utbbnSw/TK/LXHPNFQ4++OAw55xzjsrpn3baaeHWW2/N9jXRr9k//vGPcMwxx4Snnnqqp/fi008/HY477rjw+OOPD9vubrvtFlZaaaVRuU7uRAEFFFBAAQUUUEABBRRQQAEFFFBAAQUUUEABBRRQQIFBFBj4gDwXbdVVVw0777xzIDjfdHnppZfCiSeeGO69995hPx2r4O6rr74aHnjggXDLLbeEzTfffEJ0CDAg3/SuK16/LCBPp5B99tknLLHEEq12dOedd4aTTz45vPLKK8N+P1YB+RdeeCFcccUVYamllgpTpkzpeE5N1m2F448UUEABBRRQQAEFFFBAAQUUUEABBRRQQAEFFFBAAQUU6EJgUgTkGZV90EEHBf7ddHnooYfC8ccfH5577rlhPx2LgPy0adPCueeeG+6+++6w5JJLTpgR+gbkm951xeuXBeRZe7PNNgubbLJJ4x3RwePHP/5xuOGGG0b8drQD8nQIuPnmm8MFF1wQnn/++dBp/03WbYziDxRQQAEFFFBAAQUUUEABBRRQQAEFFFBAAQUUUEABBRTokcCkCMh3k7a+KF099mMRkJ+o6dcNyPfmae0UkG97P5alq+eIRzsg/5e//CWccMIJgVHvVftvsm5v9N2KAgoooIACCiiggAIKKKCAAgoooIACCiiggAIKKKCAAs0FBjYgP/3004cZZpghkHKepU3aegKDpKu///77s3T3/BPTercNgDa/RP/5xUQNyHdzzt3+dpDM8gH517zmNeHf//53dk+2TVt/2223BYwYKc8zk6atNyDf7d3n7xVQQAEFFFBAAQUUUEABBRRQQAEFFFBAAQUUUEABBSa7wMAG5AlQLrvssuH222/PrnGbtPXpKNz55psvC8g/9thj2fYMyE+MR2eQA/LMsf7MM8+Exx9/PLsYTdPWE4Q/44wzwi233JLd28svv3y46667hi6sAfmJcY97lAoooIACCiiggAIKKKCAAgoooIACCiiggAIKKKCAAuNXYKAD8ltssUX4xS9+kc3/zujf3XffPbzxjW+sfTXSVOvrrrtuePjhh7PR8iwG5GszjumKgxyQX3nllbOR8XH+96WXXjrstddegZHzdZannnoqHHvssYF/zznnnOEtb3lL+PnPfz70UwPydRRdRwEFFFBAAQUUUEABBRRQQAEFFFBAAQUUUEABBRRQQIFygYEOyO+xxx6BoPq9996bCay11lphu+22y0YDVy1punqCnu973/uybRmQr5IbX38f5ID8KqusElZbbbVw8sknZ6nmZ5lllrDffvuFRRZZpNZFSNPVM6XDiiuuGE499dSh3xqQr8XoSgoooIACCiiggAIKKKCAAgoooIACCiiggAIKKKCAAgqUCgx0QH6fffbJAugXXnhhBkDa+QMOOCDMMccclbdEmq6e0fC77rprNtd2k4A8KcEfffTRbATzPffcE5588smhOe3pFDDrrLOGBRdcMOsoQDC0aGQzKfdPOeWUyuPtFDxlnvE777wz/PrXv85G+ZMxgIX9zTPPPFlQd+21186Op9OSzmEe5yxfeOGFs+3+6le/Ck8//XS2Tf7b2972tiwbAZkJ0kwDTB1w8MEHZyOyyxaOF6+bb745PPDAA4H9YskywwwzZNeP0eDrrLNOWHzxxTt2sGgSkCeozX6vv/76cN999w05ca1mn332bF9cq+WWWy47jtFe8nPIE5Dfeuutw3HHHTeUtv6d73xn2GCDDSoPLZ+unvub80zvtToB+RdffDG7t0h7/+CDD4Znn3126FpxL3Cdp0yZEsgwMf/88484rrTjS6eD5hncZZddwumnnz70DJatX5W9gmO+9dZbw29+85vMjWNg4Z7mHcF9he1MM83U0TF9NuM+n3/++SwrB3976aWXsk4S3C8bb7xx9qy7KKCAAgoooIACCiiggAIKKKCAAgoooIACCiiggAIKTC6BgQ/IzzjjjOH4449vnLb+Zz/7Wbjyyiuzu4G5uddff/1w4okn1g7IP/LII+HMM88Mf/vb32rdUTPPPHPYfvvts8B8OoK/m4A8Qdc77rgjnHPOOYFAYaeF4Onb3/72sOGGG5amPM8H5AniXnfddVlANr+knR/qBuQ5XoLw559/fuXxxv0RJCdQO++88xaeXt2A/F//+tdsdDidJqoWOgRwrZhzvU62hart1f17UUCec//xj3/cOG09geipU6dmnR3oJHHQQQdlAfW6AXk6TfB8XH755UOdTDqdB04rrLBC2HHHHbMgdVxGMyBPh4urr746XHrppZXHzPNIZ4c3v/nNWaeSoiUfkOc9cdZZZ2Wm+aVJdo6694PrKaCAAgoooIACCiiggAIKKKCAAgoooIACCiiggAIKjH+BgQ/IM1qbQHqTtPUEr7/3ve8FgrQxDTgjyesG5BlFf9JJJw2NsK57GzDqmjT7jCiOS9uAPMFHgqUEH+Po8jrHwaj2nXbaKRCQzC9pQJjRw9jGjAH5dRkhv+WWW2b/uU5AnmP85S9/2fh42f4CCywQ9t9//2wUe36pE5Bvc724VjiR6n20lqKAPJ0i6BDRNG39jTfeGM4+++zs3ojBYjpv1AnIE4ynk8dNN93U+NQZLc49HrNBjFZAntHq5557bnbMdZ8HOhEwsp/AfFFGhPTZpAMK233iiSdGmHCuZOtYaqmlGnv5AwUUUEABBRRQQAEFFFBAAQUUUEABBRRQQAEFFFBAgYktMPAB+SWWWCIbFdskbT3pyk844YRsFC2p0ffaa69AELJOQP6pp57KRuQzApmFoB4p4UkjTspqAnsE7v75z39maa1Jb52OXo/7K0pfXye4HG9HgvFsOwYf2d56660X1lxzzWw0OaN+CYbedddd4eKLLx42Mnz11VfPRoDng5D5gHA8vzXWWCMLvpPynrT1jHJnNHRM0V0nIM985meccUbmzEKHANJ8kzqcEek48jcCnozMzgdWy1K1V5lxjX/4wx9mqepZcCIbAmnLSbeOE/v9+9//njmxXjRdbLHFwr777lvYeaEfr4WygDzmTdLWcz64EIDn/HbfffdseoF854+ylPX5e4vOKptsskl2zeO0B7iSJYJ7MDVL95c3SqeJ4G+dUuY3WZfzJYsAnRDiUnR/kW6fVPbpM8l9t+mmm2b3Yj4bQlFnGdLecy/yDLE+U0Tcfffd4a1vfWtp5ol+3CtuUwEFFFBAAQUUUEABBRRQQAEFFFBAAQUUUEABBRRQYHwITIqA/EMPPdQobX2arj4GevMjecvmqU6D/52CefHyE2Am+B9H1hLQZLT3QgstNOIOqQouxx9wvozwJ8DIssgii2TBzbK07gRPGfH8u9/9LlufoOl73/veEaO/iwLyjK7edtttS9N6s72qgDz7T7MYkJXg/e9/f8C4bGHOctKDxwD+sssum/0m35GhyiwN7HLeO+ywQxZMLVoIxJNxgPOJTuwzzWjQz8e6LCDPcTVJW5+mq0+nFqgTkM8H/7mnGP1ddm8VZT5Ye+21w3bbbTeCqkmQvcm6dDqh00W8V+g4QHaDNHV+ejDPPfdctj4dc1gIsnOOdO5Jl7wXHVh4zujc4KKAAgoooIACCiiggAIKKKCAAgoooIACCiiggAIKKKAAApMiIJ8P+Haaz7koXT0B7ToB+fS34NYdQZ0G8cuCf2yvKrjMOvngLAF+RnFzDp0Wjv373/9+INDJUjRSPx8Qjun8q7ZdFZBPMxKw7zTdfdkx569pWQeJKrM0qMpIfOZSZ8R32UIwmwwIONNpgpH0b3rTm0blbVIWkGfnTdLWF6Wrp/NInYB8+lt+QwcGMiR0WvJBfLIekGo/vzQJstddN3+fdJreID0eOshwnadNm5b956J3Rt6rU3aLUblB3IkCCiiggAIKKKCAAgoooIACCiiggAIKKKCAAgoooMC4E5gUAXnUr7nmmnD++ednF2D++ecPBx54YJhtttlGXJCidPWMuq4TkCfwyDzof/7zn8MzzzwTNtpooyxVfdWSBvYYpV026roquMx+SIX/3e9+Nzz22GPZbjt1PsgfV2pUNFI/HxBmTmzS+TOffKelKiB/7733ZteHkf2vvPJK2HPPPSs7ELC/1KPsmlaZ5e07jZCvuo79/nungHz+ur/rXe/KUu/nl7J09axXJyBPFgWmJCCFP2nfGTlOR4ZOS/7ZKctmUDfIzr7qrstxTp06dShbRNnUBkXHT9aB66+/vvSdkffafPPNs2feRQEFFFBAAQUUUEABBRRQQAEFFFBAAQUUUEABBRRQQIEoMGkC8mlgrlPQ+4ILLgi/+tWvMp80qFknIN/2tqoTCGXbVcFl1iG4zUj3l19+OTucXXbZZUTq+bLjfOCBB7L0+S+++GLhb/MB4dVWWy3svPPOladdFZCv3EDJCqnHXHPNFQ4++OBs3vd0qTLLB2xJO77mmmtmc36Thp17ZbwsnQLyHGMaQC4LejPCnw4bdBjJd2Koex829aj77NQNsrP/uuv+9re/DWeffXZ2yHQcoQPBkksuWesUmBbh9NNPL/1t6kW2gN13333UsiXUOgFXUkABBRRQQAEFFFBAAQUUUEABBRRQQAEFFFBAAQUUGHOBSROQJ3X1SSedFP74xz9m6EXzWDN3NGmqGamdHyFeN6hY54qS7pwRzffff3+47bbbsmNi33FhHuqVVlppxKaqgsv8IA1A1jmWTutsttlmYZNNNhlaJR8Qzv+9bFu9CsgzuptU4vfcc082mpugbJwXvG1Ant8TyCYVe34hMwLzhtPxgHniq0aCd+td9fuqgDxzpXOPk2WgKMNB/v7IPwO9DMjzvJGlgVT6d9xxR3j44YezNP8sZdML1A2ys42666YdbKp8q/6efy5Tr05TTVRt178roIACCiiggAIKKKCAAgoooIACCiiggAIKKKCAAgoMrsCkCchzCavS1qejy/MjjNsE5AmMEkAmeEjw/dFHH83+P6OTY3Cy6NbqJiCfBr+7vW0ZJb711lsPbWa0AvIEc//2t7+FBx98MPz1r3/NOkhglnZayJ9b24A823n++efDKaecEv70pz91JJtlllnCG9/4xmz0PPPHMyp6NJeqgHxV2no6H5x88snhD3/4QzbyPz81QpuAPM8F9zf/PPLII9l14zj472XLaAbk004s3V4rpjMge0JcDMh3K+rvFVBAAQUUUEABBRRQQAEFFFBAAQUUUEABBRRQQIHBF5hUAfmqtPXpaNp88K1JQJ6A8tVXXx2uvPLKofTvTW6l8RKQz4+g7ndAftq0aeG8887LAsadOiwUWXYTkGd7XDNGyV966aVZQLlqmW+++cJOO+1UO/151fbq/L0qIM82OqWtT9PVL7LIImG//fYLdDKIS5OAPCPeSQVPAL7ptZqoAfl0CgvMDMjXuWtdRwEFFFBAAQUUUEABBRRQQAEFFFBAAQUUUEABBRSY3AKTKiDfKW19mq5+9tlnDwceeGAg6BqXugF5RsD/4Ac/yEbDly2MrJ577rnDUkstlY24ZoT2OeecM7R6rwLyvU6j3c+APPN1E+DlGpUtpJBfcMEFwzLLLBNWXHHFcMUVV4Tf//732erdBuTjPgkuc+1uuOGGrGMA17Ms4Ewwm1HmBJhHY6kTkO+Utj6dziCf/YDjrxOQxwL3X/ziFx0D8dx7Cy+8cCDTBNfrwgsvzEbRs4xVQL7sHml77QzIt5XzdwoooIACCiiggAIKKKCAAgoooIACCiiggAIKKKDA5BGYVAF5LmtZ2vo0kLnCCiuE3XffPcwwwwxDd0KdgDyBdebwvu+++4Z+N9NMM2Xzj/PP4osvHgj2zzzzzMPusDqBUH5QZw759PyK0pJ3c2v3KyBPOn/c0pT088wzT3jTm96UBXMJ7DInOgH5dEk9ehWQz/vE9Pm33XZb4J+nn3562CqLLbZY2HfffUdc026cy35bJyBflrY+7Ywy44wzhr333jssvfTSje9DOk6cddZZgfT3LHQuoZPEyiuvHJZYYokslT/Xqumzw7bqzgvfZN00YwDHtf/++2fH2IvFgHwvFN2GAgoooIACCiiggAIKKKCAAgoooIACCiiggAIKKDDYApMuIF+Wtj4N3OXT1XML1AnIk/KcUd5xRPVyyy0Xdtlll2FpwYtuJ4Kcp59++tCfuhkhn3YsYIObbbZZ2GSTTXpyF/cjIE9gl8D6HXfckR0jnQg45re97W3Z/y5bMD711FOzUd0s/QrI5/dPinbmYSe9PgudKwjIE5jv91InIM8xFKWtZ6T/1KlTw7PPPhuK0tXzu6qOIXQ4+d73vhf++te/ZqdKBwnS9q+00kpZYL5s4dk54YQTxmSEfNpBhWPcdddds84DvVgMyPdC0W0ooIACCiiggAIKKKCAAgoooIACCiiggAIKKKCAAoMtMOkC8vm09aTu3njjjcPxxx8fHnrooTDnnHNmo2jTdPXcAnUC8meccUb43e9+l90xTdLFpwFUfttNQJ55wgm8ErxlWXTRRcM+++yTjVrudulHQJ4R58ccc8xQgLssnXn+2PMjwdsE5OkM8Ktf/Srce++92Vzoyy+/fBZgrlrS1O+drlfVdpr+vW5APu2UEadfIGsDnUVY6Oyw5ZZbjth9VUCeQDwBeQLzLKuuumrYeeedOwbjWS/tBMP/H82U9Zw3nQHiVAhMEcHzlY7gb3od4voG5NvK+TsFFFBAAQUUUEABBRRQQAEFFFBAAQUUUEABBRRQYPIITLqAPJc2HTXLaOGNNtoonHnmmeHll1/O5iZnFG0+YFcnIJ+mUC+ah77otnrssceyAHqaCr2bgHx+xDmjgjfddNOs00GnUczR5Wc/+1kWvOf4t9pqq2FpzfsRkM9vs2i6gCI35ninI0PMRtA2IM9od+aKZ5l33nnDfvvtF+aee+6Ob4A0IF+W/r0fr5C6Afl8Z4Vtt902O0f+YVQ7HTSWWmqpEYdYFZDPp5Qvmoc+v1Guz0UXXRSuvvrqoT+NZkA+P6qf55pOF3Qm6LRw3Oeee2646aabsgwX888/f9hmm22y9PxxMSDfj7vcbSqggAIKKKCAAgoooIACCiiggAIKKKCAAgoooIACgyUwKQPy6YhdApQLLLBANkKagDXp6tdYY40RV7lOQD4d6c62CGgTtCwLhHMcBIQZ1Z4udQLyzNdNYJWR+PklPyqYIOT2228f3vzmN5ceCynjf/SjH2WZAFiKgtP9CMjng8d0BmB+87IU8ARKCcaff/75Q6OeOd42AXl+l59mYLXVVsus8vPVR2PmuT/xxBOH0q+TSeGAAw4Ic8wxR9/fDHUD8hxIei9yf+PMsXea874qIJ8f6U6QmmwSZedO55BLL700XHHFFUMdJzi2ugF5pnsoC5znOwd0Wjd/jQmw77777uENb3hD4TXjHiNzws9//vPAOZQdswH5vt/y7kABBRRQQAEFFFBAAQUUUEABBRRQQAEFFFBAAQUUmPACkzIgn09bH69iWbp6/l4nIH/nnXdmAfZXXnkl2ySB8LXXXju8/e1vz4KWBObZ94MPPhiuu+66bN70GPBL76Sy4GI+4P+Wt7wlrL/++oFR2gQZYxCZgOIvf/nLLBgaR5Czb+a033zzzcNCCy2UHRvH8sgjj4Qrr7wymz88XXfrrbfOtp0u/QjIs0/OiyB7XBidv8UWW2TZCmKHA+Y+v+eee7KR1kwtEI81vXYHH3xwFphPlzRrQVEgmO2S0pwOGXEhzT9ZBQjYxv0z0vruu+8OF198cXjyySezVTF9xzvekWVYGI2lSUA+TVufHltZunrWqQrIc7/QGYEU/3Eh2P/Od74zy6TA/cd1IdsD2yITRbRKj6GsM0k+4E+mglFM0xMAACAASURBVO222y4blR7v8di5pcm6PGPnnHNONto9Lmxn9dVXz55NOp9MP/302TNOWv7LLrss0Kkl3mM8K3vssUeYMmXKsMtsQH407nr3oYACCiiggAIKKKCAAgoooIACCiiggAIKKKCAAgpMbIFJGZDnkqVp6+MlLEtXz9/rBOQJ/J1yyimBwHzdhcAg+33ggQeG0tZvttlmYZNNNhmxifzc5ekK73rXu4YF0DkWAt0EIfPB607HxvFsuOGGWaA5n7a/HwF5jqUobX+V38wzzxyYD/zmm2/Ozo/AORkDCPamS1VAnnXvv//+cNJJJ2UjyJss7J/05xzLaCxNAvL5zAMcX6d09fy9KiDPOn/605/CD37wg2HZCarOfZ555gkLL7xw+P3vf5+tWpbNAP/jjz8+63CRXxiNf+CBB4bZZpst+1OTdVmfDhU8mxx/k4VngFT1dKzJZ7owIN9E0nUVUEABBRRQQAEFFFBAAQUUUEABBRRQQAEFFFBAgckpMGkD8vkRtgTbmDt+5ZVXLrwT6gTkY+CP1O8E5asC4YxUJ5C+5JJLZgHhP/7xj9m+y+ZRJ6jIeozezS8EDBlNnC6M1CdgfcEFF2QByaqFwDLHU5bavl8BeY6Lkcmnnnpq4Yjq9Li5Tqussko2gv7FF18MU6dODYxyZ2G6gTXXXHPYadYJyPMD7gf2/+ijj1YxZR0V6LSw8cYbl6a2r9xIixWaBOTZfJpRgf9flio+HkqdgDzrEljnHq+6p+gAsNZaa2WdO2KnB+5JRrszLQGj6vPLLbfcEs4666wRmSOYyoD0+DwzcWmyLr9hhP9VV12VpdDnf1ctdCTgmVp22WULVzUgXyXo3xVQQAEFFFBAAQUUUEABBRRQQAEFFFBAAQUUUEABBSZtQD6ftp5RuwcddNCIlOfxFqkbkGd9AvGMeCf4R/A8jrwmmExa/GWWWSass846YfHFFx8adUua7EsuuSTbHenn99tvv7DIIouMuEM5Dta79dZbwzPPPDP097IgPisQuKaDAGnhH3744WHHQ6CT41hjjTWyEef5UfHpAfQzIM9+uCYEWUnnTyr9GDQlsEtwlEA8AXcMWfLXhADvXnvtNSxIXjcgz/YIFhM4Zv9cP843dqpgBD7zxdNhg2PAbbSXpgH5fNr6sswL8TzqBuSj/a9//eusw8cTTzwxFECPTtxPdOyIKf+feuqpcOyxxwb+zUKgnmB3ftQ53qTEZ/52RsrHKR2KgvhN1k2vFR04eH6YW/7xxx/P7iOW+HzSQWbdddfNOjCQyr5sMSA/2k+A+1NAAQUUUEABBRRQQAEFFFBAAQUUUEABBRRQQAEFJp7AQAXkJx6/R6yAAgoooIACCiiggAIKKKCAAgoooIACCiiggAIKKKCAAgooMKgCBuQH9cp6XgoooIACCiiggAIKKKCAAgoooIACCiiggAIKKKCAAgoooIACYypgQH5M+d25AgoooIACCiiggAIKKKCAAgoooIACCiiggAIKKKCAAgoooMCgChiQH9Qr63kpoIACCiiggAIKKKCAAgoooIACCiiggAIKKKCAAgoooIACCoypgAH5MeV35woooIACCiiggAIKKKCAAgoooIACCiiggAIKKKCAAgoooIACgypgQH5Qr6znpYACCiiggAIKKKCAAgoooIACCiiggAIKKKCAAgoooIACCigwpgIG5MeU350roIACCiiggAIKKKCAAgoooIACCiiggAIKKKCAAgoooIACCgyqgAH5Qb2ynpcCCiiggAIKKKCAAgoooIACCiiggAIKKKCAAgoooIACCiigwJgKGJAfU353roACCiiggAIKKKCAAgoooIACCiiggAIKKKCAAgoooIACCigwqAIG5Af1ynpeCiiggAIKKKCAAgoooIACCiiggAIKKKCAAgoooIACCiiggAJjKmBAfkz53bkCCiiggAIKKKCAAgoooIACCiiggAIKKKCAAgoooIACCiigwKAKGJAf1CvreSmggAIKKKCAAgoooIACCiiggAIKKKCAAgoooIACCiiggAIKjKmAAfkx5XfnCiiggAIKKKCAAgoooIACCiiggAIKKKCAAgoooIACCiiggAKDKmBAflCvrOelgAIKKKCAAgoooIACCiiggAIKKKCAAgoooIACCiiggAIKKDCmAgbkx5TfnSuggAIKKKCAAgoooIACCiiggAIKKKCAAgoooIACCiiggAIKDKqAAflBvbKelwIKKKCAAgoooIACCiiggAIKKKCAAgoooIACCiiggAIKKKDAmAoYkB9TfneugAIKKKCAAgoooIACCiiggAIKKKCAAgoooIACCiiggAIKKDCoAgbkB/XKel4KKKCAAgoooIACCiiggAIKKKCAAgoooIACCiiggAIKKKCAAmMqYEB+TPnduQIKKKCAAgoooIACCiiggAIKKKCAAgoooIACCiiggAIKKKDAoAoYkB/UK+t5KaCAAgoooIACCiiggAIKKKCAAgoooIACCiiggAIKKKCAAgqMqYAB+THld+cKKKCAAgoooIACCiiggAIKKKCAAgoooIACCiiggAIKKKCAAoMqYEB+UK+s56WAAgoooIACCiiggAIKKKCAAgoooIACCiiggAIKKKCAAgooMKYCBuTHlN+dK6CAAgoooIACCiiggAIKKKCAAgoooIACCiiggAIKKKCAAgoMqoAB+UG9sp6XAgoooIACCiiggAIKKKCAAgoooIACCiiggAIKKKCAAgoooMCYChiQH1N+d66AAgoooIACCiiggAIKKKCAAgoooIACCiiggAIKKKCAAgooMKgCBuQH9cp6XgoooIACCiiggAIKKKCAAgoooIACCiiggAIKKKCAAgoooIACYypgQH5M+d25AgoooIACCiiggAIKKKCAAgoooIACCiiggAIKKKCAAgoooMCgChiQH9Qr63kpoIACCiiggAIKKKCAAgoooIACCiiggAIKKKCAAgoooIACCoypgAH5MeV35woooIACCiiggAIKKKCAAgoooIACCiiggAIKKKCAAgoooIACgypgQH5Qr6znpYACCiiggAIKKKCAAgoooIACCiiggAIKKKCAAgoooIACCigwpgIG5MeU350roIACCiiggAIKKKCAAgoooIACCiiggAIKKKCAAgoooIACCgyqgAH5Qb2ynpcCCiiggAIKKKCAAgoooIACCiiggAIKKKCAAgoooIACCiigwJgKGJAfU353roACCiiggAIKKKCAAgoooIACCiiggAIKKKCAAgoooIACCigwqAIG5Af1ynpeCiiggAIKKKCAAgoooIACCiiggAIKKKCAAgoooIACCiiggAJjKmBAfkz53bkCCiiggAIKKKCAAgoooIACCiiggAIKKKCAAgoooIACCiigwKAKGJAf1CvreSmggAIKKKCAAgoooIACCiiggAIKKKCAAgoooIACCiiggAIKjKmAAfkx5XfnCiiggAIKKKCAAgoooIACCiiggAIKKKCAAgoooIACCiiggAKDKmBAflCvrOelgAIKKKCAAgoooIACCiiggAIKKKCAAgoooIACCiiggAIKKDCmAgbkx5TfnSuggAIKKKCAAgoooIACCiiggAIKKKCAAgoooIACCiiggAIKDKqAAflBvbKelwIKKKCAAgoooIACCiiggAIKKKCAAgoooIACCiiggAIKKKDAmAoYkB9TfneugAIKKKCAAgoooIACCiiggAIKKKCAAgoooIACCiiggAIKKDCoAgbkB/XKel4KKKCAAgoooIACCiiggAIKKKCAAgoooIACCiiggAIKKKCAAmMqYEB+TPnduQIKKKCAAgoooIACCiiggAIKKKCAAgoooIACCiiggAIKKKDAoAoYkB/UK+t5KdBB4E9/+lM44IADwp133tnI6dvf/nbYbrvtGv3GlYcLvPLKK+Gaa64Jzz//fHjHO94xaXj++c9/hh/+8IfhzDPPDPfee29YdNFFw9e//vWw4YYbFhrgc8QRR4RTTz21oxHbefOb3xy22mqrsOmmm4aZZ565a9Mf//jH4QMf+ED42Mc+Fg499NBa24vP1AILLBC+853vhHnmmafW7+K+JsKz9bvf/S7sueee4dFHH82u3S677FJ6jm09aqFVrNTm+rXd7ze+8Y1w1FFHhTbX76mnngof//jHw4orrhgOPvjgMMMMMww7jFdffTX89a9/Deeff3745S9/GX7zm99kf2f9tddeO2yzzTbZvT/99NMP+92tt94aPvKRj4QvfvGLYd111217apPyd/HeaXLyb3zjG8Nxxx0XlllmmSY/c92cwGT9NvI+5f654IILwt/+9rfs+f7f//3fMGXKlBH3yCmnnBIOP/zw7PvEuyP/zuAHvDMOOuigcOONN2blta985SthttlmG7GtJ554Ilvv7rvvDieffHJYeeWVW92TL774Yrjooouy+7/tNlrtuMOPOKb//u//Ds8++2z4/Oc/X1guePzxx8PFF18cfvazn4Xf/va32bpLL710WH311cN73vOesM4664SZZppp2F7iO5vzpAw944wz9vrQB3Z71jvG7tJO1ndr03pH/gpRD7n++uvDueeeG379619n7+e55porrLHGGmGzzTYLW265Ze2y/thd/c575t64+eabw3nnnReuvPLKrH7GQtnyrW99a9h2222zd/t00003Xk+h58f15JNPhp/+9KfhwgsvHCp38z2gzL3DDjuEWWaZpdU++d5885vfzOqIReXFtvcb22Wb1EeWXXbZVsc2WX8U63BNzv9tb3tbo3p+k21PpnUpg/7kJz/Jnineq5NhoV7P+/aYY44Jv/rVr7JyJ20p//Vf/1VYTs+btG0XGE3bpu1aTdcfzXNJ9/Xyyy9n1466GuWCO+64Y+hbuckmm2T1rcUWW6zwW8k35ZBDDsnWj22E8b/FOmDTNgTaej70oQ9ldR2+T/klPd74bZ911lnDaqutlrW9vvvd787aYvOL35OxusPc72QVMCA/Wa+85z2pBWwYG7vLT6PHgQce2CqAN3ZH3d2e//3vf4f/+Z//yRoiqHQRwHrta18bPvWpT2XBh6IlDcizzrzzzjtiNRqS/vznP2eNZCx77LFH+OxnP9u6sSTuoE1At20AeqJUROI1/N73vhde97rXhbXWWiu7pmWV6LYe3d1p//frNtev7X7bBuTxnDp1arj88suzd8HCCy887BCmTZsWjj322HDSSSdlFXYqTW94wxuy4DsBt9ho+t73vjd8+tOfHvZ8sG0q+wSZuEZ0EnGpJ2BAvp5TP9aajN/G5557LvsO/uhHPxp6xueee+7sO1bUUHLbbbeF3XffPay00krZe6Po/XvVVVeFnXfeObtEnTqLxG2xTpNOZPlrT+cBGoQIYPBdGA8Lx8JxcV6cX7pQtqBjA+URAuyxTPKa17wm0EAcG9loYKORlPduutAxis56dHRYf/31x8PpTohjsN4xdpdpMr5b29Q74hUi6HHttdeGI488MtDozUKAevbZZw8vvPBC9o6IHXh4f2+++eYTMmBNOfNrX/ta1lm6bKEB/8Mf/nDYZ599RnRQGrs7un975j1Fh1bKz/HbwN4YwMD3gkAG90X+u1B1RNRV6UjHt3nXXXcddr90e7/F+jLboQNa2w4DVecwiH83ID82V5VnieeB93Q35c+xOfr2e6UD7L777ht4z8S2LTqBfvCDH8zaxTot3bQLtD/i5r9s2q7VdP3mR9T9L7heX/jCF8Jll12WbYzOuwTfX3rppaFvA9/K97///VlHZ+px6dLrgDx1FTpl0wHrox/96IjOwZRR+LbH4433Wnq8fN/o4M33KO1c7Pek+/vFLSjQRMCAfBMt11VgwAVioeh973tf6aiiASfo++lNhIJnrxFi4e6SSy4JP/jBD7LemVVLGpDvNPqYoDy9jBkNTINJ1cjtqv3y9zYB3bEMQNc5p27X+fvf/56N4qZBktH/9BA+8cQTsxE0RctYerS5fm192gbkaeSlgZMMDPlMA4899lgWZGd0DkEhGgcJwMWR8Nzzt99+exYEI/hW1BHlwQcfzHpjb7zxxoWj79ue72T8Xd130WS06eU5T8ZvY2yk+cc//hG++93vhiWWWKIjaXwP8286R+WDzTRu0gjDu4PvLKOP+OYWZeM5++yzs9EVnUbb17m+8R04XgLy8d233nrrZe/ONIsAHSB4b55wwglhlVVWCZ/4xCcC68XGKAIaf/nLX8JXv/rVrIMBbnjOP//8QxRx9P19992XlTfmm2++OkyuUyJgvaP/t8ZkfLe2qXdwJXgH0IGBQDsLwWiCqJR94/LMM89k2buOPvroLGhL55+Jlo2I0XO8vzh2gsx8C3gnkmUMA4I/v/jFL7JzpNMz9TBGyw/ySHmuK2Xvc845Jxx22GFZYCUGtwmA8O047bTTQtM2kvjNoI6K94ILLjh0L/Xqfot1Cr5pZjLs7p0ay2WMKh0v5Zruzmj8/booQDn+jrL3R3TDDTdkI5P33nvv8JnPfKZ2J6detAv0/myKtzho5Y0//vGPWTmALJHbb7999r9f//rXD7XJ8C2lAx/fB97D73znO7NOW2m9oUiq7Qh5vhnUYehYTD1w+eWXH7b52GmYeiIdBGhrSr85lI3IDMbx0jGG+g5ZwdJvu9+T0Xpa3I8CIRiQ9y5QQIEhARvG+n8zDFpBtY5YbBgj1VPd1M5Ng2AxlS/BTYLz3aSubxPQHcsAdJ1r0O06FN4p1NMjl0AP/5vR2WUVyrH0aHP92vq0CcjTOPelL30p3HPPPSMa59JGUkbC4luUbprjJSBExZCRPPmOKFTYjj/++KzxkGcuH7hre76T8XdN30WT0agX5zwZv41NGyX/9a9/ZQ09NMIUBdrj9hipsdtuu2WjbkizS5AhHX1TtZ0m13M8BeTT916+oYq/8T7kG0ag/ctf/vKIzCTxvAlGsR6p+HnH5gP7cfoWRqbkRzs2sXPd/3SAbBrk0q6+wGR8t7apdyBK0JTpKPg97zY67BQFoekYSaM4WTTomJoPtNa/OmOzZpzahE5KdAYrS3VO+lo6ba255poDP5I1Zo1hxGpRBrCHH344s+DfRR3iyq5k/F7wTcl3wO3V/RbrFX/4wx8Ks26NzV02MfdqQL7/161p2bf/RzQ6e4gB+SZTIvaqXWB0zvA/Zbo2U/mN1jHW3U8cif7zn/8866TXaaoqOk3wjqcjG3WvopHr6X7bBuTpNEymVTrS5esm8RtFQJ2AO4H2/LSGHAP1Ic6JjnhkaMzXl/ye1L1DXE+B7gUMyHdv6BYUGBiBOgF5PtKkwKFhk0AQCxV1GiUZzZnOuZkWuCmY/f73v88q9MyhTjpWenGTuol05PTAJ4BE4I8eezRwMCKXNIGxMSTd3re+9a1s/6R0ZnukD9pxxx2zym5RenOOk4LV6aefno3uJZ0Px7DBBhuEvfbaKwtYpY0uMaDI/ulhSOWcwgspSjmuOPc5x00P6nSOZ46FkamYxLn30gpeesPEQnlVALPo76kHqZRIgc2xLLfcctk5xYIYDUfXXXddlpYQK3y7mQ+Pe4D5FM8444yO2+s0D3xVZaRpEIweoYzeSOd2qyrslv09DehyDeP8vvG+pGczo2HSQm56fRhRcsUVV2QjaGiIIYDNvVk092BRQ2n63zgf7llSGpOmvNO20ns8XX+nnXYKW2+9dZZit0mniHifxrTKBCd47pdccsmsshEbpfK9c/ldp/uZigB/Z1s8N5xXfGawXXzxxYe9U5uun14/gtqpH2m7uA5c16K0jnXv7XiAbQLysXGOCtV+++037L0T09mx/TqB9DPPPDObY54e9/yTBt3ituitna+0DcxHaxROpO67qMn3Zbx9GxlV/P3vf7/W85i+n3iGjjrqqEBPfNL2cp/xXS2bl5bvDvcj9yqZNliqvo1VHWyK/j7ev41l54xHVSNWPF9G8OGdlltiQIEyCwF5gge805jCYqGFFhp6Wsq+fU2uW1kK8vzxN3ku6pa7yh772FBFuS3fWeyRRx7Jvlt8A2l84tvaaSHzDmntKdfyHaGTQ/6byDdwogXiRuGV2WgX1jv+Mzd33fvfekd5Paabekea5r5OgzrvlE9+8pPZ6DPqsmka87blVt6fRd9V6ji8z/l703pB0QNJOZRy8Kqrrtox0M77m5HiLGQLofxPwGHPPffsOFI8PtdHHHFEVs4lW0s8/k7nV1Y3LPrOp88L14G6/VlnnVVZ7yp7QcW5c6m/k70qv6T3Vt2R0zGwwXcnnwWnl/cbx8o3i7o/aevzgf9GL+VJvnLdgHzbcjPPL2UQ7mne5bQrkdGMf1MGI5tg2rZF53cyoaWds9NyOOXqfPtZUTtFvKxN24RiPZd98sxR5mGhHE97GFlCuM95R/Gc0z7EeVFmon2QUcXUD2Kdu2hqsHR6pap6ddHf69RL0jaSOu2AdR4DzpNsU7RddmpXjIH4/DY7TSsV1+1lu0Dd402Ps2m7SFkHQL4ldGDj73xf+Yd7omj99N1Oh2LaLmMbJnXMLbfcMhsYkm8v4rhps+Ka0A7Gdy62D9Ppk+eKOmvd9zftRwTWuYfpDJ1myim6P2IHq6effnpYRtBepayPnY75lhRlHG1yvDhxPbi+1HHoiJYufk/qvAFcR4HuBQzId2/oFhQYIXDTff8O/3yxfzCrv36GMNvrer/9qoaxtDBFQZvgFulA49xqBNj5uMeAeCyAUIllXRr8+fccc8wx9Bsa52nI4HePPvpo1qDx0EMPZUE6Cl00JMd5SeP2KDyQWo9R0TQyL7LIIkNziROwpBE139v/xhtvzNKTcqxxPmbmAKSSzLlQmadAElOXxsIgFQ0qL/R8ZD/8m8oA+yfITYGSAm7RfELsJ6YyJJjLqFgazCm0x/l8aOyl4tRNQB43jo2e8fjRSBznNaTAxTHEChQN1ZxvnHu96Xx4VfcAlS86L9ARgbkW6TiBMfvDgPNmDvJ43mV3cd0gGL9Pew9zL8XRgN0G5GmUoVDNPcNxM/cS58KS7ykbrx9/o8GKzhv5e70o/W2ngDw9cW+66aah/bPtOHclnQ+4n9I5hNO5D+M9zkg/fsOzyXPDdaibpSBfGeSZ4trOOeecWeWfRp/Y2JYfQVR2P6fpGbkf4nMT50VPn5l4bU8++eSsMwHPa3xu4vqcPyMdGQUajyGa5q9flV+TezvaVDUc5O/v2ABHpYnzWnnllYetgivvwl6MFvznP/+Zvde45nXSYff+izJyiy9ec0UIr7zSt13NtMHGPd92nXdR0+/LePk2xl7yPMfpdyzOpc3zyHO+xRZbjHi+6OTD+5BgBPNv82965NNoyDuG55Ilzr1LOtj4/kzfhVXfxm4C8uP12xjP+f7778/e7yw0zOFIwyuNl2UL6/Odw5X3YtpIGzPF0FmOxl0CKEwtQuendH73GLin42PcBt/RJtftgQceyK4xx0N5LV7n9PibPhd1yl2dHvDYGFWUPSAGkdJOe928LKI1o2RpHBzr5dVpV4bw0hN9O4zp5n5bCK+Zt+fbt95hvaPqpmpSNuum3hFHjVOXyr8zq44x/Tvv0rbl1rLvKp1XCWg3rReUHXc8V75FdJTPl0U7nW+cOoWpVorqE+l0AbGcG5/zqvNrE5CnbkJWNDqo1ql3NbmW6bqxTM251A3oxGDa29/+9hGZanp1v8VjjNeFelHRCP+25932d489/2S47fG72/688nfzzTxPWGW+4emaK39UY4WqgHw35WY6pzCYhAxnlPloY6COTrsMnfljuYryFOXBWOenAwydDGP2v/g8Eci//vrra7VTcOpt2oRiPZd2BNL4075DewjtPbSrUa8lMyEB09g2SDtPrEew33RqNTq+UG5Ky760G9KuQvtJVb26U0C+7P3CM9G0PNrpVqm6B3CgUw/Xm3ZFytyUtWM9KLZ90B4az7tsf71oF2h6vPFYmnx742+K2rV4d9JmxfcgDcbzm04Bedo0saSjFe925maP7ZcY0kacfrvS1P5cc54xygTUPal30n5FoL7O+zt939ct58dpw+g4x2h5RqDTNtWrgHzsWMx9wzuef8eFdwmdtBk8U9Wxu8ZrMOtoHzvcjIfvSZ1jdh0FJqKAAfmJeNU85nEvsP/3nw9/eqR/QYepe88clllw+p47dGoYi3OgMQqbXvUUwmPgnQIbhSIq5umogrRSQ8M+hdGNNtooG1lM4z8FFdLqUHCnsB7na2Nfxx57bNaLMZ3fNN0eBTQCBVQQGJVPJYPfUKEhyE9DdAxWxjlFKfynv6GAylzMHBcF9XTUVDr6i57mBMlo+KahheOn0Me5Utlm/p1NN910aMQ0hTgKL1hxXgQ7OMeygif/vZuAPBUkgo8cB4F5CoQsHCeFSPbP3ykMU9mJlTIqT3gRbKnT8zMNfPObz33uc0Pb45wJ+tOww9/wj/dHm9SRdYJgdJQg4MJ8fwT+ud5FHThYp6jRqGqEPE7peXK/cL8S8CfdOAXeGDhJ7xcqCZjHez2de3D//ffPnp2YSaJTQJ7955+1u+66Kytw0+s3DTqUzX2I0eWXX54FZnnm6vTGTl8ssTcuzw3PAJVLlhjQYXR80QjBsvs5zkvFNtL3Acd57rnnZjY0RMRtcm8TfKLjTWrK+lQ6yAzBkl73tPc97wfOneeCpcyv7b1d1XCQf0nHCg7Xn2cljhJmPSqNOPNc8iwzwrXbJVbky+aR7nb7TX//2Ds34ESb/qz2+vNfeHUI//9dW/tHFStWvYvafF/Gy7ex0/NI73ga2UhvnmZrSJ8vOr8xcoBvDeuRoSH2qqexju/KUkstNSTMXHw8j4ygoZMIHWniUjaqopuA/Hj/NrZJ2xkbXbjvMIy+8T7lHUdZaLHFFhsayZi+u9NySPrf2163spT1bZ6LqnJXUerFeP/ExjOCaUXfe74pdBhJy5TdvCPiCF4xggAAIABJREFUN7BoSoButtv2t/++cYPw6j+ua/vzyt/NsMbVYbo5161cr+kK1jv+k62h6v633tHfegcdYBmNSgN/PqtIk/u623Jr0Xc1/e7WrRd0Oua0Axb1c+q51HcIgKSZloq2kY7sLmr4j0FoyvJ02kpHQbK9TufXJiAfO9qndYpO9a4m1zJdN2a3Kqv3FG03dtwqcurV/Rb3G6eiOe+88wo7/LY977a/u+pvN4SPXvO1tj+v/N2Gi64Vvr7+xyvXa7pCVUC+23Jz+vxSl6Xzz+GHH561mdBGQ1sNgz4I5FGeocxC+S6dJiF9H6TtO53aKeLc003bhGIZb4EFFsjq5nTkZOEdQqeB2BGSTICf/exnh9p+2B8jw3mmGShCh5k4CrdT2beqXt0pIF/2fmlTHu1038SR0I8//njWFkZGSur1nDMdLgiy07mCdkwyCcSlacr6XrULtDnetu0i+boc7bOxwwaj2mnnSTMUdgrIc9wMtKIuGZ+JNLifDsJJjzd9xtJngnc4S52APJ1myGTIe5W2FDqi1Fli51/an2KH514F5K+66qqw8847Dwv2x2OKx0t7YJMpVcrOabx9T+rYu44CE1HAgPxEvGoe87gXGMSAfGx8XGmllbJgMwXzdKFQSlofei7GuWjSSk3RSNrYQEojQL73XdxfHHFNL8B0e0XpBNOgJCPEYlr5GJSityK9ieMo+Hj8pNli1AEjp2LjQWwYo0BdNFKCQjUFLRpuKHinqfrZbhzFRuUqDbyVBR26DcgXVfar5giMDfgEQhlFFytZZQ9YbGShsaaowTv1T3uTdhuQr/PAU1AnUJ7O99jtCPmy4HVsbNtqq61G3C9c96JrEed1onNAOldTp4A8lZCikc2xgYdKDc8BSwymFHWuSOfObRqQj71x8+npYxp7ehoX9Rwuup/TnsN02MjPvUtHHJ4/gnaMBHj961+fPVvso8g0PS+yTMQUxdG0iV/be7uq4SB/78YGOIKYaUcd1kt7N/cqgB4rb70KQtV5FjutM4gB+Tbfl/HwbUznEef5IutGPtNFfJbSebTjfysaaUzjIh6kreQ3RSOH4/sr3/Der4D8eP42tgnI896jAxrv0LScE7/3U6ZMyTr2MJIqvodXWGGFoYaheN1pRI1lm26uW1lAvs1zUVXu6vRuiY1R888/f/a9SLPHpPd6vnNC23da7FzF77sJ3rXdf/53gxiQt96x1rDLbL3juBGN4r2sd8SGdMr2+dFndZ/TtGzcptxalsGjTbm26pg5Vo6RMjwZqFhimmlGdK+99tqB70lRgJ57kTJ8Wg+K+4sBuq9//etDqdM7lRv4XZuOd2kHlqI6Rds534vc0vmBi/ZV9JsYTKPTeBqMjOv24n7L7zeWr3rVqbfqHur090EMyHdbbi6ql8ayC9+7fH063V9aL4zPC0HCounNYjsFgwZiULBtm1As4xVlbuMdwsCOq6++OutIzvmlS1rvT9+H/QrIl70/25RHy+7ttEMS7TCMIiZbaLpEf6bFTNs3mwbke9Eu0PZ427aLpHU52qToCMt9nWZJSK2qAvJFbUyxjZUOZLG8H4+X9mn+G3OjF10TvnV1AvKxvYaOZXRyLpsONX+fxGtcNIUm68Y24ao2yqL7L7ab5zu0s24sLy+xxBJDnbK7eX/z2/H0Pen2XPy9AuNVwID8eL0yHteEFhjEgHz8KHdqzMwXFKp6GXeqgHeaM52CWFG657RSH+dXpeDFiDwClmW/IWUfASsq3HHEWdw/wft0FFrdG7MswN6PgDy9cYsq+zEYl/YgzR8/PenpAZoGd8vOkTmZyGrQKbgXGxjSfXYbkI9pyuNxpWnQGLFNIKmo0aiqsFs1Qr7sPOOciqRrzN8vpMMqapwniEKljIprWpDuFJDPZ1eI5x+vWRrQis9eWZqqOLcuQe8mKetjoJ/e3zHIE4+DOdPo7Uyv+NiRJf6t6P6Pbvy7zjGwDa4vKcrKAh6xgYH9xlGh0bTMLz4XqV/be7tpQD4eW9HzVvW+rPvuSdeLhmRtaNvA3Ga/Zb8ZtIB8HJXb9PtSda1H49tIZxsakkg9GZ+d/HUrCnJWPV9V90vZufUjID/ev41tAvL4xu9sWh6L/y1tiC8aNZ5O/dMkkFx23YoC8m2fi27KXbERrOi9X5XlouqeLfo722Q02GWXXTYuRiMOYkDeesd/sovUuUetd/xnyqo29Y5O2Rrq+LNOv8qtVd/donpBnWOmbkI5+vzzzw+kxaeDerpQdqSOGLPRxb9RbyZbFx1o007GsUMCqbbTcn7V8XcTkGe0ZVEZJu28Rie2HXbYoQ7JiHXStM1lQaWiDcdvLf8uakfoxf2W3y/Xjzpxp3p/K4QWPxrEgHzsiNe23FwU1K5qq+g0IrzsOsdtcrxxdG/bNqG4/zrtREW3SdHx9ysgX1T+a1seLbvlY1sG782ykcgxkE4dJG17bBqQr6or1nks2x5v23aR+F6jzYF2VQLynd6bnQLyZW2wsW5KlsEY4I7fwDRVfOoTv1lMKVknIF8UWK/jHX+XDoDpxQj5dBBVUZtv2+PtdE7j6XtSx951FJiIAgbkJ+JV85jHvcCgBeTTHq754Gh6MWKgNAa6qioZbYMOBBXLGpJjgSRWegiaEnSg52Ccvzx/AzE6LM5JFAtpVSPW89sg8M++mEuV9PcEaCjI5Hvr9iMgX5aSPTZmxrmqih6cOJ9VnTmr6wQfizIbtGkY69SAnqZh55zycxzH86y6/6oC8mUNOOmx5e+XVVddNUvNFed5S82L7vdOAfmy1I35Cl3R8eSvdex0woiROsFwfs9zRuq873//+4Wj4GOQn1T49NxPe8YXPT9Nn6n8s1xkWlTprWrYK6oQt7236/wuvRad1k/nK+vVCPlYaaWjSJMe3v36yA5aQD42zjX9vlS9m0bj28i9QWPetGnThuYvz193Gh3pAMeUD/G9UfV8pdvgXc0zSqMMzz+jaK655prsOzkaI+TH+7exbUA+vkvj94YRjIzaY57FfMfDODIodgSLI0s22WSTEXPaxmvX5LoVBeTbPhdNvxFV39f497QM26sR8mkqUTJCrLPOOv16bdba7qAF5K13DJ/SpugmsN7xfyq9qnfEgFU3I+T7VW6t+u42DfSUvVSoTxBkpw5Lp9uY4jcfUEmns0pHwsfvC1N2xaxV7Kvq+Nv8vSgDTP68qrZb9XIl6EY2K4I4ZAQgaxedhOssVd+zXtxv+eOIozqZSqWsLlrn2HuxziAG5OP93ctyc1V9oFNAviwTQlG7QNs2oSb1XNKGU5fluWFqP+5xpqiinWA0RsgXtZu0LY+WPQNVzzW/K8ts0PQ93Yt2gbbHW+e6F3174zuXkerUwVjyU4kWld3T+6PqmIvqTlXHm5bZRyMg3+sR8lXvifhuYiR/WSf7pu/18fQ9aXrsrq/ARBEwID9RrpTHOaEEBi0gnxbs61yIfgfkOYb8/MvxuPKNIVQCSEdPQaXO0iQgTwcEUvORUpsAQ7qQMoi/k3K/3ynry4IOsXBa57x7FZAvKkT3OiDP+dAYRKp95l0jNS0jxNddd/j8plWF16qAfNlo804BeVJb5UeSR/+xDMi3uQYx/RfXtGpJU1qz7mgF5IuuRVUDXNuAfNE5VVUA826d1k8r8L1KN1n1DFRd117/fdAC8mnK1DpW8ftSdV3aBuSbfBtvv/32YXMbdjr+tKd/1fPFu5nvLWkGGbVNZ6C4kA6XxgI684xlQH68fBvbBuRjIx1T6tDwwghBpuMpuv4xtfBee+2VzTvIPUj2l/z3re11KwrIt30uqhrhOt2jVfdl7JjQy+k7mr7/67wj2q4zaAF56x3FAXnrHSOfkF7VO2JwgU7MTbKHpEdUJyDfptxa9X5rGuip856hYxaBeQK7fGv4ZpACOy7RK53uLb5n851Kq46/zd/jdW9a76pz7qzD+ZEFhVGufD8ZITzbbLPV/XlhPSj9cS/ut/zBdPMNrX1iNVccxIB8fM7qENQtN1fVBzoF5Ju0U7Qt91aVc3hPXHfddVnnfd4XcfoLjGifoXz60EMPjVlAvm15tOwa133Gityavqd70S7Q9nirrntZW098l/P3d7/73YFA+MUXX5x1Gs5PVcg6nUbIE9Qvau9tE5BnX2VTbBVd6/E2h3zVeyJmjKSM2Is55Muub513n+sooEB9AQPy9a1cU4HaAoMWkE8LhEXz1pTBVBUe2gYdGDlTNtoz3xgSUzVxDk1Sz1cVYNP55Bh5z/zrb3rTmwLzGTH39eOPP551BMgXJkdzhHxsGGmbZix/XesUzmMDAx5x3rI2weA6KWZZhxHcNPy85S1vGTFnVNX9VxWQrxohT4eAmDYqP2Kx0wj59HqM1gj5OJKcCkbdEfJxHshOWTGoaJGacrnllhs23/1oBeTjeREAjBWQqoa9tgH5onu7zjORPkdV6zdNYYkzzxlzfe60006BkfDpUvUM1P6o9WjFQQvIxwpw0+9L1XUZjW8jo+B23333sNJKK42Yc7vT5a56vmiY++AHP5gF4umQxshhGiaXXHLJsNhii2Wj7giKjmVAfrx8G9sG5Lk+nMNRRx2VfYNe85rXZNeSdwBB93Q+yzg6iEbRb37zm9nvLrzwwhENNm2vW1EDV9vnoqrc1c19GTsm5DtJdiq/fu5znwuLL754lm5zoYUWGrFq1fu8R6/NWpsZtIC89Y6RAXnrHdsVPgu9qnfE9zEB2NNOOy2stdZaHZ89OjFRF2UkKIEG1q8TkG9Tbq367jYJ9JBWnm8HdRiCaKuvvnrH84wja/Pf7Jie/uabb86+J8zZSxp7HPMdGqqOv83fm9S7yjKOFZ0415UR8YyMpxxDh2Om55pppplqvYvjSlXfs17cb/kDqtpnoxPocuVBDMjHd00vy81V9YFOAfmqdopTTz11KD1323Jvp3JOOjiCcuj6668f6CCzwgorhKWWWiorN/Eu4H0zViPk25ZHy27/Os9YWn4544wzwoYbbphtrsl7Ou6/23YByg1F7ZHp+RUdb53ybdG3Nx4vdRKypDBgifcn7WK0P1EfTJfRCsin51hnhHyanaBoHvui+yPN7JSmzu9Fyvqq90SddtP8MeNAnXz77bcPG2+88bC6I+vWude7/Ez4cwUmvYAB+Ul/CwjQD4FBC8jHxl9SfZbNzVPkWFV4aBt0oKd+We+/uM0Y9IwNH1deeWWtBpa6FelYsSmbF4lCDPNfUxnpxQj5WOilIBu3V+Ub55StM/q9znMQbTuNMIvzivdyDvmyHuAcM0El5jckIMu9yShB5pxiqfKJlTQalYrmOjzssMOyxqXppptuGE8McNALPD+HfEwVxb/TJS2k151Dvm7K+nSexDKrsnMtu+5xri1STHdqmEzn5ErTVhYV4qMbUzuUdQqg4Y+0y1Te6AhAJZIgc9lopZg2nwBUfg75un4YtL2361RYU+Oq9WNWAn5TVHFNt8V159pw35elWDVlfZ03W+d1OlVy235fqt5No/FtbPpOyDcOFT1fqQdZHt7znveMeH/GeQl7FZCP3+J0e1W+4+Xb2E1APgaYCRq/7nWvCx/60IeyzmnveMc7ht3QsRGKkUvM5cg3gvWZ33GOOebI1u3muhUF5Ns+F900/lQFdB555JGso0gMHjGqs9NCmZFyDA3LRekfTVnf/bs1/fYWlVPjs2294/+srXcM72wU78Be1Tsop/NepOMS74qPfvSjQ/WJorudKaCoD5GSOb574zus1+XWqvdbk0BPWh8h6ExdNV/PSc+3075jx12+96usskrWMWyXXXbJ6k5px7Cq46/6e9F3vso6rRvVHUzAaF86KtCGwOhevq+Ur6effvrGL7yq71kv7rf8QY2nFMODGJDvR7m5qrzaKSBf1h4Tt8m/YztF23Jvp3pr9OBdWJSpkGeQd+rRRx/dk4B8GlRN2zs6vT/alkfLHvho26ktMraN8Dx2M4c8x9BtuwDTCNA21vR427aL5APsvOemTp2aDaCh4xpZJOkgnK9TdpuyPu63rLwY74OLLrqo1hzyHF/8vnVKuZ/eJ7FNkkFZ6VSOoxGQT4+XAPuRRx4ZZp999tLvFlOWfvrTnw7nnHNOKJvKazx9Txp/gP2BAhNEwID8BLlQHubEEjj+8n+Fvz/1St8Oer+NZwoLzTk8SNiLnXXqhck8cnvuuWdYZpllRoxEZt8xaEFglCAahZeqSkbboAMNpUWpj2Lhgp7tJ554YjZqPZ3nrqyBhUozlRp699Obk1HunSrSVb0Q00BZ3Tnk40h+/p0PVpZtr8o3BitxKQruUUgm0MlouR122CHsvffeHRsdYqWA+WqLAqpp4S4tWPdrhDz3XWqz6KKLZmmSaRSK9yTpBs8777zCoHJscGfkZlFAvmjUPdsl9Rb3C8GmmJ4+3i+xwpNv7H/wwQezChFB/KJ91a1Ysv+ihjeCLaRU3GKLLQoL4fFZS1PodXpnxO1tsMEGWWWahqmyJVZY2Hdct+j5SSvSnZ5fOgFQkVl++eWz+RqZEqKoo0F67dPG/KqGvSK/tvd2VYA9b1Z1bPGZJHAWe5eXpcik4sfIHUZn5VOJxv3GOcW47mkArhffizbbePornwvhpZfa/LTWb+b43FdqrddkpU7v+7bfl6p392h8G1988cWsgYQRcmWpBH/zm99kDdOMeOHbOM8883ScCzY+9/hWfSPqBuQ5hm233TYUBezSb06TgPx4+TZ2E5CPHZwok7HQcFLW0SneTwRfaBzke08APwZhurluRQH5ts9FVQCj03NbZ2RqdKDTwpe//OWszFe0pCOR+cbTQSwfsIqjZ/hWpg2uTd4tvVz3lXuPCK8+d3cvNzlsWzMs/YUQZlmu59u33mG9o1Ows23ZrE29g5s7voPoOMq7bb311isMVhPk4H3LeyRtrI+jxntdbq0qOzYJyHOesYxPdiuyLK288sqFzzbnw3eDzp9F5fA0bTyp/umYW9SJt+r423znq+pdscME07rRiZ86RaclHe1LZ3o6GTAVWqfOCp22V1XO68X9lt9/nJc+7RTf85d2zQ3e+eS94eS7flpz7earvXGeZcLuU7Zp/sOKX8TrRhtBfiRtP8rNVfdJp4B8WTtFbN+gMwnvKAKgbcu9neq58b2Tb+uKxGmnpboj5GOn3aLAatn2Or1f2pZHy26TtCMN9aODDz54xMji6J/PyNT0Pc0xdNsu0PZ42357i0a88w6mkxbv+Xxn7V6NkI/HS2ZS7rV8+Z590z7NsdQZIY89bbLch7Qrc63333//0kwpab0h397ci4B80VQ3+XuUjgB0JLz22muzDti0UxaVr9JvXRzoRTaw8fw96fmL3g0qME4EDMiPkwvhYSgwHgQ6NYyl6cGZE+iTn/xklsqThb+RFotG/fTDXlXJ6CboQPCVRoSNNtooK2zQaMAoJnrh5hvu//znP2cBVAJXjHpmVHvsncm8VmyHY6GgRYGLtHSdGobTXvc77rhj1lgx99xzD1kwWoOCEPPXlwXk86Ov04IWhdaDDjooS+9Eb/3LL788885vr8o37ZVKuiy2QZo1GhdoTOI4mRuQJQ1kl92L/IbGFnpBE3xl5ADBbBYap/nvjN7nb9wLcZR4m4axqk4P6TGmBea0V2h6neiVS3CX68R/v/XWW7OeoXQ0yQep433JPvgd9wTnwu9IZcl2aKyjM0NMaZnOUbbaaqtlQXE6BmBN4R9ntktQi/ssjhwpqohUNVwVVejSwBT3FvcP93i8fwgqkDasTkA+rbzVGT0TK0FUlGNHmLLnB3eCGyzp80sjB++QWIGIHR1ipZbGMY4lPu+cF72cv/CFL2TbSq9FG7+293bTgHzsbcx9yvkwUjW/pJW6TTbZJKvE8tzGShXHes0112TBVALuZVk62G5snOvlvMnj4Vs1msdQ9S5q832peneP1reRdwmNSSy85wgs8P3jXUeHD+5R7qE0KNnp2NKGTL4B733ve4dGGDJCmVESBDFYygLy+W9jGiChIeftb3979l5Nv/n57VX5jpdvYzcB+Xhfcg1feumlrNNEnCYm/3zEjjmzzjprNsVImkKTdbu5bvEdmE+d2ua56CYgH7OBzD///KVTMHDP8C3+4Q9/mH2fuecJuMWsOnxXbr/99uw7xH1P4J77mG3ml9ghIn5/ilLaj+Z7aqLuy3qH9Y5O927bslmbegfHkU/BTKfHnXfeedhIs/RbRl00PzK0H+XWNuXaTq7pu5AOt3QYpuMbwQzKmviRmY13JcGLfL0ubjsGKOmoTFYA6oRFnXirjr/Nd75TvYt6Ie9xOgeUBc3yPvGbRZ2taLRv03dszKLCCMQ4vVl+G72439JtxukFKCvttttuTQ/Z9XPloaLAXb/Kzdx3RZ0qOwXki9opYvsGbUZsj2mjWNqWezvVc+MzSCCQ9iHSXlM+576mAwD3IYYsRQF5ylFkv4gdS1kvZn/KdxZKn+n89qreL23Ko50ehjj4iPOmLYzAZ6w7xXYiBmiQqp8207i0Ccjz227bBdocb9tvb1G7FucQv4tcV+4FBj+x9Cognx5vvu2ObxnXiWvDUjcgz7px8APthbTd0CazxBJLDHXUYr+07ZBZp6ze0IuAPMfCd4nvWqeML+n0Y+9///uzNrcFF1xw6B6kvZD2NtrLWcqy2fE3vyd+EhXov4AB+f4buwcFJoxAp4axWCAkiMmIahp2SSnNaGkKuhT86R1P4TMW/qsaxdsGHSjkTpkyJeuxyDEQZI3HQGWARmnmqk0XekYSACAoSQMKBUFG7NI4zahlAhEEUWPDa1XDcFpAozEjzolEoZfGcRpw2EaaLiytaPC/OXYCbvTYJEAbK3nRknMgHRgVFkavX3/99VmQvm7KevZBowuFNwLuLDTak8KI7WLBsdN7eptttqk1CoAKEamNuHbxHuDYOe84ZzCNMWnlqk3DWFUQLP9QxYI+/z2tAMVKGAXpeN2nTZuWXXcKqlSmWKdo1DppHCm809DP9aVxhXS3nHe+52m8X7ivqJThgzUB12hTNOK5VwF5zptjoKLAMefPlcY0nhsa29IpFIpeTrEXPfdhnZF/6YgB7lM6HZARoGjOMirpZCygUwP3S5yfPt6PdBzhOYwVNSo6HAPPNM9pfv2i+7eqYl5WIW5zbzcNyMe0yZxXWRp+rknaiYP/H68nDSrxfuI+pKJFsD1N/5Ze05jmsyiV9YT5MI3xgdZ5FzX9voyXb2P+eeQbzneHCjvvOhbuMRq04z1WNRKFdK+HH3549rzmt8f/33rrrbM0gLyT0k4psREu/23k/8d0h/EbFt+riyyyyNDoxCYj5MfLt7GbgHzaWML/Lks5yN/SVI1rrLHGiBTsaVCg6XWL90MsB1H22W67/5vruelzUVXu6vQqiCNT+f6VTWnE79POg/z/eNyUY2I5kv9OZxLKu/npZ+IxxGmEKDuxHmVhl+YC1jusd1TdNW3KZm3qHfE40g6flIPTuhPHQv2BhU49dIzMz8Hej3Jr23JtJ1vqQnQ4IujeaaGeyvcllsvz68ZU2Pz3sk68VcefBgvrfufTzC6UBS677LIR9a60M3anc0w7cFfdj/y9bkAnTelfFiDv9n6LxxuzkFHHqlN3q3Oek3GdTiPk8eh1ubmqPtApIM+gDwYIFLVT0JGWQSOxwyHH3qZNqFM9N80UwvZjHT2+Jxkhvvbaa2ftDnEqSdZL61XUC5Zddtls0Aj/TgcAxXYmfsN7l/Ir+6D+3CSzYJvyaNX7gjZI3ndpm108b4770EMPzaYDSf3bBuQ5lm7aBbhn2xxvm29vWUCetiLazqjPpQOgehWQx4iOC7GdOpbtY9sd7Uu0z9L2VJZNrOya00bFtcaQJdZt2V7aJkO7IgNi4iCtuL1eBeRjZhsyYjJyP50WJu4rHTzEsaXPZVq35xxoi9t8880L23/9nkzGr5/nPBYCBuTHQt19KjBOBaoaxmIhmkovI6xo+IxBMhrZmTcubbysqmS0DchTKKUgftddd2WBZoKtjEqm4kEq1rLgFMEw0ghecMEFWcGeAjOVBSrsNDgQSI1LnYZhgo7sn5HmsUBOhwC2t9RSS2WBYY6Tdbbccsts01ResCNQRkCchut0VBv75W9XXHFFVmgk7T5BTjogEHhjaRKQj/ukxyQ9HRlZy3YpiHGsbLsoTVGnW5RCNaP2CbzE7a2//vpZL2D+yfu3aRirEwRLjzEt6OdTuNGh4aSTTspGVGPOsTKqmH8T/CXwVJZGnhHw9EjltyyMmCNARYA+TWOYpm2k0sm9TYNIur/8Pcb2ehmQZ3tUnmgA4j5n3zwXHC+VWEb6cI9XBeTjMfE8xVR3Va+sOBKbjhgEQ6gkFAXk2Q6VBbzooRufHSrYPAs8v6TFThfWp1LBCBM6XnBe3L90ouGdk79/qxr+OlWIm97bTQPyMfsARkVpPdPz5l3Bvcn7is44sREYK55dRjPhXZZOMwbheO8VzYFcdU39+/8J1H0XNfm+jKdvYxzJQqeNX/7yl0MdteJ7kpStacq7queLxmW+N6TCp/GAMgKd9Hhe+T5QyWdUPo0k9PJnpEHVt5Fngaks+JZS7qChhW8q7zYyc7DdpgH58fBt7DYgH4PCGHd6n6TBhqLU/1i0vW408HIdeT9TDspn42jyXNQpd3V6L8XgR1Fq5fR3nCsZkwhccI/Gzid8V2jgJshOh7pOqbTt7NSbL4T1Dusdde6kpmWzNvWO/HHQYZeR35dcckm48cYbs7oT3x6+jXx/Nttss9L6Zq/LrVXf3baBnrJ3IZ1AqUtRzuT7ndaP804xWwhl87JAcNXxx+9xk+98+r2gvk19ok69q+h+Szut1bkf6wbkYwYxDGPmr7Ltd3O/sc04nzejIcfDFFV1HMfjOlUB+ViPpfN6L8rNVfWBTgF5yr2M2q3TThGtKU83aROqqufybqZdkI49tAkVz+coAAAgAElEQVTFtjWOi2Df/fffH5hCgXasNHsGHSAJ0NLeRRk2zdzE+5u6L+VKOnZSNqNNgjo/7QCUM5sG5Dn/JuXROvcm7YCUO6k7UUfnvUk7ER1T8+1EbK/tezq9dt20CzQ9Xvbb9NtbFpBnW2mmgjjVXi8D8uyDOgnTHtAORvsw9w4DYqgnklXxD3/4Q+OAfKwjYU+9IbbJcK/Tzkaw/13velfWob2oTaZXAfk4qIM2tqq2PILv3Jd0IuC4qZ/FZ5PyC//k29vSe97vSZ03gOso0L2AAfnuDd2CAgqMkkBVpWWUDsPdKDDhBGLDFXNqUQnqNCf8hDu5CXbAVBD33HPPrGGBjAZFPZx7cUqjtZ9eHKvb6E7Ab2N3fv56MARidhdGWdXtTNbmzAnM8e6Oo+3TdJBttudvxq+A79bxe208svEhEAPydI7t53s3f7bdduAaDb2YQYxOy3Xmse/mmOiQQCdFUodTv3AZXIE6HVwG9+w9MwWaC8SyXD5zafMtjd0v6OhHZ2De8XGKyH4djd+Tfsm6XQWGCxiQ945QQIEJI2DD2IS5VB7oKAvQk5zCOaNQyXqQX2JKfxppTK87yhcnt7vYQMfoVno4N81QUefo40h8phfpdyNgneNxnf4K+G3sr69bnxgCsbGKTAr8Q0rpfiwxbSQjHg189EN4/GzTd+v4uRYeyfgUiA33VZlJen30EyEgzznHzrFkBiJgXpbVqhufOGULGYMYLW0nsW40x/9vDciP/2vkEY6uAPO4MwKezC4f+tCHsikj04VMi2RuXH755Sd0BpHY8ZgMnmTk7JS9pu0V8HvSVs7fKdBcwIB8czN/oYACYyRgw9gYwbvbcS8QUxeTLo3UjSussELW6EOAgqkdKLRTGel3j9pxDzVODvDWW2/NGuaYY64fAZ1YYSN1Ho2A/RqFP044J/1h+G2c9LeAAP9fgJSchxxySFhvvfX6koEkdqhiP4xSmW+++bQfYAHfrQN8cT211gJMPfPa1742PPDAA+Ezn/lMNrUPAXmycI3WMlEC8nFKNepg/QqWx6D/Zz/72Wz6L5fBFjAgP9jX17NrLhBTrNMpiakRmFomTjtFunY60DJIYaJnEKFdjw7HTEParwEXfk+a33/+QoG2Agbk28r5OwUUGHUBG8ZGndwdThAB5oQ77rjjsnSRLMx/O/vss2dzyjOvGfNGEfzdb7/9wowzzjhBzmpwD5MR7FOnTg2XX355zxsx2fYxxxyTzbk92g2kg3vFxveZ+W0c39fHoxtdAeb3JfBBBhLm8ezlwnymzF9Kxzfmm3cZbAHfrYN9fT27dgJxXml+Tf3iq1/9anjPe97Tl9HfZUc4UQLyHH+cO5m5pXfdddeeOtEZ4ogjjggvvPBCOPLII7O6n8tgCxiQH+zr69k1FyBQfe6554bDDz88PPvss2HFFVcM8847b2AudeZQZ2EgBANUZpllluY7GEe/oG3v4x//eGB6ro9+9KM9bdfzezKOLrSHMikEDMhPisvsSSowGAI2jA3GdfQs+iPwyiuvhOuvvz6ceeaZ4de//nWgRzAj5jfYYIOw1157ZYGJfqRK7M/ZDP5WY4Vq9dVXD/vvv3/PRrEzCudjH/tYNmpp3XXXHXxIzzD4bfQmUOA/AjQofelLX8r+A+/BmWeeuSc8NOwx5ctyyy2Xpb60c1tPWMf1Rny3juvL48GNkQDTZBH4WGihhbKOvttvv/2ovw8nUkCey0RHMUY20lnsDW94Q8+uHFOSMeqTThIEaFwGX8CA/OBfY8+wuQBBedpAaAfjvXjvvfeGueaaKxstv8cee2RtInHUfPOtj69f3HDDDeFTn/pUNhCH9PW9Wvye9ErS7ShQT8CAfD0n11JAAQUUUEABBRRQQAEFFFBAAQUUUEABBRRQQAEFFFBAAQUUUKCRgAH5RlyurIACCiiggAIKKKCAAgoooIACCiiggAIKKKCAAgoooIACCiigQD0BA/L1nFxLAQUUUEABBRRQQAEFFFBAAQUUUEABBRRQQAEFFFBAAQUUUECBRgIG5BtxubICCiiggAIKKKCAAgoooIACCiiggAIKKKCAAgoooIACCiiggAL1BAzI13NyLQUUUEABBRRQQAEFFFBAAQUUUEABBRRQQAEFFFBAAQUUUEABBRoJGJBvxOXKCiiggAIKKKCAAgoooIACCiiggAIKKKCAAgoooIACCiiggAIK1BMwIF/PybUUUEABBRRQQAEFFFBAAQUUUEABBRRQQAEFFFBAAQUUUEABBRRoJGBAvhGXKyuggAIKKKCAAgoooIACCiiggAIKKKCAAgoooIACCiiggAIKKFBPwIB8PSfXUkABBRRQQAEFFFBAAQUUUEABBRRQQAEFFFBAAQUUUEABBRRQoJGAAflGXK6sgAIKKKCAAgoooIACCiiggAIKKKCAAgoooIACCiiggAIKKKBAPQED8vWcXEsBBRRQQAEFFFBAAQUUUEABBRRQQAEFFFBAAQUUUEABBRRQQIFGAgbkG3G5sgIKKKCAAgoooIACCiiggAIKKKCAAgoooIACCiiggAIKKKCAAvUEDMjXc3ItBRRQQAEFFFBAAQUUUEABBRRQQAEFFFBAAQUUUEABBRRQQAEFGgkYkG/E5coKKKCAAgoooIACCiiggAIKKKCAAgoooIACCiiggAIKKKCAAgrUEzAgX8/JtRRQQAEFFFBAAQUUUEABBRRQQAEFFFBAAQUUUEABBRRQQAEFFGgkYEC+EZcrK6CAAgoooIACCiiggAIKKKCAAgoooIACCiiggAIKKKCAAgooUE/AgHw9J9dSQAEFFFBAAQUUUEABBRRQQAEFFFBAAQUUUEABBRRQQAEFFFCgkYAB+UZcrqyAAgoooIACCiiggAIKKKCAAgoooIACCiiggAIKKKCAAgoooEA9AQPy9ZxcSwEFFFBAAQUUUEABBRRQQAEFFFBAAQUUUEABBRRQQAEFFFBAgUYCBuQbcbmyAgoooIACCiiggAIKKKCAAgoooIACCiiggAIKKKCAAgoooIAC9QQMyNdzci0FFFBAAQUUUEABBRRQQAEFFFBAAQUUUEABBRRQQAEFFFBAAQUaCRiQb8TlygoooIACCiiggAIKKKCAAgoooIACCiiggAIKKKCAAgoooIACCtQTMCBfz8m1FFBAAQUUUEABBRRQQAEFFFBAAQUUUEABBRRQQAEFFFBAAQUUaCRgQL4RlysroIACCiiggAIKKKCAAgoooIACCiiggAIKKKCAAgoooIACCihQT8CAfD0n11JAAQUUUEABBRRQQAEFFFBAAQUUUEABBRRQQAEFFFBAAQUUUKCRgAH5RlyurIACCiiggAIKKKCAAgoooIACCiiggAIKKKCAAgoooIACCiigQD0BA/L1nFxLAQUUUEABBRRQQAEFFFBAAQUUUEABBRRQQAEFFFBAAQUUUECBRgIG5BtxubICCiiggAIKKKCAAgoooIACCiiggAIKKKCAAgoooIACCiiggAL1BAzI13NyLQUUUEABBRRQQAEFFFBAAQUUUEABBRRQQAEFFFBAAQUUUEABBRoJGJBvxOXKCiiggAIKKKCAAgoooIACCiiggAIKKKCAAgoooIACCiiggAIK1BMwIF/PybUUUEABBRRQQAEFFFBAAQUUUEABBRRQQAEFFFBAAQUUUEABBRRoJGBAvhGXKyuggAIKKKCAAgoooIACCiiggAIKKKCAAgoooIACCiiggAIKKFBPwIB8PSfXUkABBRRQQAEFFFBAAQUUUEABBRRQQAEFFFBAAQUUUEABBRRQoJGAAflGXK6sgAIKKKCAAgoooIACCiiggAIKKKCAAgoooIACCiiggAIKKKBAPQED8vWcxuVazz77bDjvvPPCKaecEq699trwzDPPhNVWWy3suOOOYe+99w7zzz//iOO+7bbbwvbbbx/++Mc/lp7TNddcE9Zbb73a53z//feHb3/72+Giiy4Kd999d+Ux1N6wKyqggAIKKKCAAgoooIACCiiggAIKKKCAAgoooIACCiiggAITWMCA/AS9eI888kj4wAc+EM4+++ww++yzh1VXXTXMNNNMWaD9gQceCKusskr47ne/G9Zdd91hZ3j++eeHbbbZpuNZNwnI33LLLeGAAw4I119/fVh++eXD4osvPnQMm222WfjOd74Tll122Qmq7GEroIACCiiggAIKKKCAAgoooIACCiiggAIKKKCAAgoooIAC7QUMyLe3G7Nfvvzyy+GII44IX/7yl8O+++4bjjzyyKHR8IyaP+qoo8LnP//58K53vSt873vfCwsssMDQsX7jG98Ihx12WDaynr93szz22GNh//33D5dddllgu3vssUeYccYZQ3oMhxxySPja174WZp555m525W8VUEABBRRQQAEFFFBAAQUUUEABBRRQQAEFFFBAAQUUUECBCSdgQH7CXbKQjYDfZZddwr///e9wxhlnhKWWWmrYWTz99NPZ6PmTTz45XHLJJWHTTTfN/v7CCy+Ej3zkI+HSSy8N55xzTlh55ZW7Ovuf/OQnYbvttgsf/OAHs6A7I/TjEo+Bff30pz8Na621Vlf78scKKKCAAgoooIACCiiggAIKKKCAAgoooIACCiiggAIKKKDARBMwID/RrlgI4aabbgqHHnpoeNOb3hSOPvrowtHnX/ziF8PnPve5cOqpp4Zdd901O8tp06aF3XbbLRvBftppp4VFFlmk9dn/61//Cp/4xCeykfFp0D/dIB0CGDXPMXK8LgoooIACCiiggAIKKKCAAgoooIACCiiggAIKKKCAAgoooMBkEjAgP4BXm5Hzn/3sZ8NXvvKVYQH5u+66K+y4445h7bXXDh/+8IfDt771rfDjH/84E2Be+Q996EPZqPnpppuuUiUG9//yl7+EH/3oR2HKlCkjfnPttdeG9ddfP0trT+DetPWVrK6ggAIKKKCAAgoooIACCiiggAIKKKCAAgoooIACCiiggAIDJGBAfoAuZjyV++67L+y8886BtPFnn312NpKe5eqrrw4bbrhhWG211cJzzz0XZplllmzueVLg33333WH22WcfNhd8J5qYNp91Tj/99LDkkkuOWJ1t7rTTTmGhhRbKRuTPO++8A6jtKSmggAIKKKCAAgoooIACCiiggAIKKKCAAgoooIACCiiggALFAgbkB+zOIB39xz/+8XDssceGT33qU+Hzn/98mHHGGbOznDp1ajjggAOy4PkxxxwTtthiizD99NOHl19+OTAfPL8jFT1p7jfaaKOOMnWC7XXWGTB+T0cBBRRQQAEFFFBAAQUUUEABBRRQQAEFFFBAAQUUUEABBRQYEjAgP0A3A8H4L3/5y9k/pKAnAL/gggtmZ/jKK69ko9/POOOMcNhhh2Uj6NPU9K+++mo44YQTwn777Rfe//73h+985zth1llnLdWpE2yvs84A8XsqCiiggAIKKKCAAgoooIACCiiggAIKKKCAAgoooIACCiigwDABA/IDckM8+eST2bzxjIzfaqutshHwRWnkO51uDKAzov7MM88MyyyzTOnqdYLtddbpdDw33XTTgFwdT0MBBRRQQAEFFFBAAQUUUEABBRRQQAEFFFBAAQUUUEABBZoKrL766k1/Mu7WNyA/7i5J8wNiPvdDDz00nHvuuWGHHXbIRsIvuuiijTf0xBNPhF133TX8/e9/D2eddVZYfvnlS7fx0EMPZeuyMD/8IossMmLdGJBfbLHFwimnnBLmnnvu2se0xhprZCP8XRRQQAEFFFBAAQUUUEABBRRQQAEFFFBAAQUUUEABBRRQYPIKTPSgvAH5CX7vXnfddeHAAw8Mt956a/jABz4QjjzyyDD77LMXnhVp65955pns78wdn18ee+yxsMsuuwT+XRWQnzZtWthtt93CX/7yl/CjH/0oTJkyZcT2rr322rD++uuH/fffP+skMPPMM9fWJiDPcuONN9b+jSsqoIACCiiggAIKVAvELEQTvSJTfaauoYACCiiggAIKjK6A5azR9XZvCiiggAIKKDD4AoNSvjIgP0HvVeZ8v+KKK8Jee+0VSFdPIJ7532eaaabCM2IUPcF2AvJlAfTbbrstbL/99mHppZfORrTPN998pTr/+te/wic+8Yks0H7JJZeETTfddMS6jHA/4IADwtFHH52N4G+yGJBvouW6CiiggAIKKKBAfYFBqcjUP2PXVEABBRRQQAEFRkfActboOLsXBRRQQAEFFJg8AoNSvjIgP0Hv2auuuirsscceWYD929/+dnjve99bOOo9nt6zzz4bDjnkkHDSSSeF4/8fe/cCJVV1J/r/V9Xv6gc0LRKFFpRREEPUmcgMRhMT0RtmbjSJGRMfBBEVgg+GaBwRhQEF/IuEGMWASFAx5sZkjOYmIaOYKFcxUZeTiYmRECMvRYW2afpd3V31X/vUo2v3gz6nus7pOvt8ey2WdPc++/HZO1m/za/2Pg8+KFdddZWEQqH06Ds7O+Wuu+6y3kOv/ixZskQKCgqOqPPkk0/KRRddJDfccIPcfffd2ocBDh8+bJ3Yf/bZZ+Wpp56SKVOmOJImIe+Ii8IIIIAAAggggIBtAVM2MrYHTEEEEEAAAQQQQMAjAeIsj6BpBgEEEEAAAQQCI2BKfEVC3odLVl0pr66B37p1q6xbt04uueQSLbne35DUSXZ1An7EiBGydu1amT59upXEb29vt5L0ixYtkkmTJlmn40888cQBZTL7oU7KX3755VZSXiX/V61aJUuXLs3qunrVMAn5AfkpgAACCCCAAAIIZCVgykYmq8HzEAIIIIAAAggg4KIAcZaLuFSNAAIIIIAAAoEUMCW+IiHvw+X7gx/8wEp+2/l67LHH5LLLLrOKqlPwKoF/6623WifrTz/9dKmpqZGdO3eKutL+1FNPle9973syderUdNWtra3WdfPq+vnMulIFMt9hP2HCBKmtrU3Xd/7558v9999vK7nfcywk5O3MLmUQQAABBBBAAAHnAqZsZJyPnCcQQAABBBBAAAF3BYiz3PWldgQQQAABBBAInoAp8RUJeZ+t3cx3t9vpes8kunr3vHpXvLrmXp2wV4l4lZi/+OKLZfbs2TJy5Eit2oES8qrwrl27rPp+8YtfyI4dO45Yn50+qzIk5O1KUQ4BBBBAAAEEEHAmYMpGxtmoKY0AAggggAACCLgvQJzlvjEtIIAAAggggECwBEyJr0jIB2vd+ma0JOR9M1V0FAEEEEAAAQR8JmDKRsZn7HQXAQQQQAABBAIgQJwVgElmiAgggAACCCDgqYAp8RUJeU+XDY3ZFSAhb1eKcggggAACCCCAgDMBUzYyzkZNaQQQQAABBBBAwH0B4iz3jWkBAQQQQAABBIIlYEp8RUI+WOvWN6MlIe+bqaKjCCCAAAIIIOAzAVM2Mj5jp7sIIIAAAgggEAAB4qwATDJDRAABBBBAAAFPBUyJr0jIe7psaMyuAAl5u1KUQwABBBBAAAEEnAmYspFxNmpKI4AAAggggAAC7gsQZ7lvTAsIIIAAAgggECwBU+IrEvLBWre+GS0Jed9MFR1FAAEEEEAAAZ8JmLKR8Rk73UUAAQQQQACBAAgQZwVgkhkiAggggAACCHgqYEp8RULe02VDY3YFSMjblaIcAggggAACCCDgTMCUjYyzUVMaAQQQQAABBBBwX4A4y31jWkAAAQQQQACBYAmYEl+RkA/WuvXNaEnI+2aq6CgCCCCAAAII+EzAlI2Mz9jpLgIIIIAAAggEQIA4KwCTzBARQAABBBBAwFMBU+IrEvKeLhsasytAQt6uFOUQQAABBBBAAAFnAqZsZJyNmtIIIIAAAggggID7AsRZ7hvTAgIIIIAAAggES8CU+IqEfLDWrW9GS0LeN1NFRxFAAAEEEEDAZwKmbGR8xk53EUAAAQQQQCAAAsRZAZhkhogAAggggAACngqYEl+RkPd02dCYXQES8nalKIcAAggggAACCDgTMGUj42zUlEYAAQQQQAABBNwXIM5y35gWEEAAAQQQQCBYAqbEVyTkg7VufTNaEvK+mSo6igACCCCAAAI+EzBlI+MzdrqLAAIIIIAAAgEQIM4KwCQzRAQQQAABBBDwVMCU+IqEvKfLhsbsCpCQtytFOQQQQAABBBBAwJmAKRsZZ6OmNAIIIIAAAggg4L4AcZb7xrSAAAIIIIAAAsESMCW+IiEfrHXrm9GSkPfNVNFRBBBAAAEEEPCZgCkbGZ+x010EEEAAAQQQCIAAcVYAJpkhIoAAAggggICnAqbEVyTkPV02NGZXgIS8XSnKIYAAAggggAACzgRM2cg4GzWlEUAAAQQQQAAB9wWIs9w3pgUEEEAAAQQQCJaAKfEVCflgrVvfjJaEvG+mio4igAACCCCAgM8ETNnI+Iyd7iKAAAIIIIBAAASIswIwyQwRAQQQQAABBDwVMCW+IiHv6bKhMbsCJOTtSlEOAQQQQAABBBBwJmDKRsbZqCmNAAIIIIAAAgi4L0Cc5b4xLSCAAAIIIIBAsARMia9IyAdr3fpmtCTkfTNVdBQBBBBAAAEEfCZgykbGZ+x0FwEEEEAAAQQCIECcFYBJZogIIIAAAggg4KmAKfEVCXlPlw2N2RUgIW9XinIIIIAAAggggIAzAVM2Ms5GTWkEEEAAAQQQQMB9AeIs941pAQEEEEAAAQSCJWBKfEVCPljr1jejJSHvm6miowgggAACCCDgMwFTNjI+Y6e7CCCAAAIIIBAAAeKsAEwyQ0QAAQQQQAABTwVMia9IyHu6bGjMrgAJebtSlEMAAQQQQAABBJwJmLKRcTZqSiOAAAIIIIAAAu4LEGe5b0wLCCCAAAIIIBAsAVPiKxLywVq3vhktCXnfTBUdRQABBBBAAAGfCZiykfEZO91FAAEEEEAAgQAIEGcFYJIZIgIIIIAAAgh4KmBKfEVC3tNlQ2N2BUjI25WiHAIIIIAAAggg4EzAlI2Ms1FTGgEEEEAAAQQQcF+AOMt9Y1pAAAEEEEAAgWAJmBJfkZAP1rr1zWhJyPtmqugoAggggAACCPhMwJSNjM/Y6S4CCCCAAAIIBECAOCsAk8wQEUAAAQQQQMBTAVPiKxLyni4bGrMrQELerhTlEEAAAQQQQAABZwKmbGScjZrSCCCAAAIIIICA+wLEWe4b0wICCCCAAAIIBEvAlPiKhHyw1q1vRktC3jdTRUcRQAABBBBAwGcCpmxkfMZOdxFAAAEEEEAgAALEWQGYZIaIAAIIIIAAAp4KmBJfkZD3dNnQmF0BEvJ2pSiHAAIIIIAAAgg4EzBlI+Ns1JRGAAEEEEAAAQTcFyDOct+YFhBAAAEEEEAgWAKmxFck5IO1bn0zWhLyvpkqOooAAggggAACPhMwZSPjM3a6iwACCCCAAAIBECDOCsAkM0QEEEAAAQQQ8FTAlPiKhLyny4bG7AqQkLcrRTkEEEAAAQQQQMCZgCkbGWejpjQCCCCAAAIIIOC+AHGW+8a0gAACCCCAAALBEjAlviIhH6x165vRkpD3zVTRUQQQQAABBBDwmYApGxmfsdNdBBBAAAEEEAiAAHFWACaZISKAAAIIIICApwKmxFck5D1dNjRmV4CEvF0pyiGAAAIIIIAAAs4ETNnIOBs1pRFAAAEEEEAAAfcFiLPcN6YFBBBAAAEEEAiWgCnxFQn5YK1b34yWhLxvpoqOIoAAAggggIDPBEzZyPiMne4igAACCCCAQAAEiLMCMMkMEQEEEEAAAQQ8FTAlviIh7+myoTG7AiTk7UpRDgEEEEAAAQQQcCZgykbG2agpjQACCCCAAAIIuC9AnOW+MS0ggAACCCCAQLAETImvSMgHa936ZrQk5H0zVXQUAQQQQAABBHwmYMpGxmfsdBcBBBBAAAEEAiBAnBWASWaICCCAAAIIIOCpgCnxFQl5T5cNjdkVICFvV4pyCCCAAAIIIICAMwFTNjLORk1pBBBAAAEEEEDAfQHiLPeNaQEBBBBAAAEEgiVgSnxFQj5Y69Y3oyUh75upoqMIIIAAAggg4DMBUzYyPmOnuwgggAACCCAQAAHirABMMkNEAAEEEEAAAU8FTImvSMh7umxozK4ACXm7UpRDAAEEEEAAAQScCZiykXE2akojgAACCCCAAALuCxBnuW9MCwgggAACCCAQLAFT4isS8sFat74ZLQl530wVHUUAAQQQQAABnwmYspHxGTvdRQABBBBAAIEACBBnBWCSGSICCCCAAAIIeCpgSnxFQt7TZUNjdgVIyNuVohwCCCCAAAIIIOBMwJSNjLNRUxoBBBBAAAEEEHBfgDjLfWNaQAABBBBAAIFgCZgSX5GQD9a69c1oScj7ZqroKAIIIIAAAgj4TMCUjYzP2OkuAggggAACCARAgDgrAJPMEBFAAAEEEEDAUwFT4isS8p4uGxqzK0BC3q4U5RBAAAEEEEAAAWcCpmxknI2a0ggggAACCCCAgPsCxFnuG9MCAggggAACCARLwJT4ioR8sNatb0ZLQt43U0VHEUAAAQQQQMBnAqZsZHzGTncRQAABBBBAIAACxFkBmGSGiAACCCCAAAKeCpgSX5GQ93TZ0JhdARLydqUohwACCCCAAAIIOBMwZSPjbNSURgABBBBAAAEE3BcgznLfmBYQQAABBBBAIFgCpsRXJOSDtW59M1oS8r6ZKjqKAAIIIIAAAj4TMGUj4zN2uosAAggggAACARAgzgrAJDNEBBBAAAEEEPBUwJT4ioS8p8uGxuwKkJC3K0U5BBBAAAEEEEDAmYApGxlno6Y0AggggAACCCDgvgBxlvvGtIAAAggggAACwRIwJb4iIR+sdeub0ZKQ981U0VEEEEAAAQQQ8JmAKRsZn7HTXQQQQAABBBAIgABxVgAmmSEigAACCCCAgKcCpsRXJOQ9XTY0ZleAhLxdKcohgAACCCCAAALOBEzZyDgbNaURQAABBBBAAAH3BcpFUboAACAASURBVIiz3DemBQQQQAABBBAIloAp8RUJ+WCtW9+MloS8b6aKjiKAAAIIIICAzwRM2cj4jJ3uIoAAAggggEAABIizAjDJDBEBBBBAAAEEPBUwJb4iIe/psqExuwIk5O1KUQ4BBBBAAAEEEHAmYMpGxtmoKY0AAggggAACCLgvQJzlvjEtIIAAAggggECwBEyJr0jIB2vd+ma0JOR9M1V0FAEEEEAAAQR8JmDKRsZn7HQXAQQQQAABBAIgQJwVgElmiAgggAACCCDgqYAp8RUJeU+XDY3ZFSAhb1eKcggggAACCCCAgDMBUzYyzkZNaQQQQAABBBBAwH0B4iz3jWkBAQQQQAABBIIlYEp8RUI+WOvWN6MlIe+bqaKjCCCAAAIIIOAzAVM2Mj5jp7sIIIAAAgggEAAB4qwATDJDRAABBBBAAAFPBUyJr0jIe7psaMyuAAl5u1KUQwABBBBAAAEEnAmYspFxNmpKI4AAAggggAAC7gsQZ7lvTAsIIIAAAgggECwBU+IrEvLBWre+GS0Jed9MFR1FAAEEEEAAAZ8JmLKR8Rk73UUAAQQQQACBAAgQZwVgkhkiAggggAACCHgqYEp8RULe02VDY3YFSMjblaIcAggggAACCCDgTMCUjYyzUVMaAQQQQAABBBBwX4A4y31jWkAAAQQQQACBYAmYEl+RkA/WuvXNaEnI+2aq6CgCCCCAAAII+EzAlI2Mz9jpLgIIIIAAAggEQIA4KwCTzBARQAABBBBAwFMBU+IrEvKeLhsasytAQt6uFOUQQAABBBBAAAFnAqZsZJyNmtIIIIAAAggggID7AsRZ7hvTAgIIIIAAAggES8CU+IqEfLDWrW9GS0LeN1NFRxFAAAEEEEDAZwKmbGR8xk53EUAAAQQQQCAAAsRZAZhkhogAAggggAACngqYEl+RkPd02dCYXQES8nalKIcAAggggAACCDgTMGUj42zUlEYAAQQQQAABBNwXIM5y35gWEEAAAQQQQCBYAqbEVyTkg7VufTNaEvK+mSo6igACCCCAAAI+EzBlI+MzdrqLAAIIIIAAAgEQIM4KwCQzRAQQQAABBBDwVMCU+IqEvKfLhsbsCqQS8i9cf7WUX3KFSHGJ3UcphwACCCCAAAIIIHAEAVM2MkwyAggggAACCCCQbwLEWfk2I/QHAQQQQAABBPwuYEp8RULe7yvR0P6rhPw3y0JyXklIiv/xUzJs+RpDR8qwEEDAlwKdh0S6mtN/4l3NEiqsFCk9TqSw2pdDotMIIBAcAVM2MsGZMUaKAAIIIIAAAn4RIM7yy0zRTwQQQAABBBDwi4Ap8RUJeb+suID1UyXkN1eF5ahwYuAl535eqhYuC5gCw0UAgawFMpLlEmsWlTCXrtZeSXQrqR7r/nmiXOpPq8Rjmd83i3Q2DNylApWYHyuh0loJlY21kvQhlahP/bdk9MB1UAIBBBBwUcCUjYyLRFSNAAIIIIAAAghkJUCclRUbDyGAAAIIIIAAAv0KmBJfkZBnkeelQM+EvOpk5NJZUn7lN/Kyv3QKAQQcCsTaEonvWIv13+5EeOL7xM+Sf0+W6S6X+nmrSGdT97NW8rxFRNWd71+l4xLJ+pJE0l4l76X0eAmVjhGJnJTvvad/CCDgcwFTNjI+nwa6jwACCCCAAAIGChBnGTipDAkBBBBAAAEEhlTAlPiKhPyQLiMa709AJeTvrQzLSQV6iYobbpayC74CHAIIeCHQ1djHiXKV8M5MmqdOkKuftWQk1lWyPZEgTyTbu58RVS9fRxYoPjrjVL06ZV8rIevUfeKkvRSNQBABBBDIWsCUjUzWADyIAAIIIIAAAgi4JECc5RIs1SKAAAIIIIBAYAVMia9IyAd2Cef3wFVC/piwyKZjqiTe3KR1dtiye6T4zE/n9wDoHQJeCGQkxtMnytX1651N3afMU6fGMxLi2rXssTaJd3WXt06nq/ej85XfAuFI4gp863S9StInEvaivi9Rp+2Py+/+0zsEEBhSAVM2MkOKSOMIIIAAAggggEAfAsRZLAsEEEAAAQQQQCC3AqbEVyTkc7suqC1HAiohr75++9gjUn/drF61Dl/zoBRNPi1HrVENAi4KqOR2ZjI8nSDPPD2eecq8Ofne8swT5RknzzOT8C522/dVq4R1QXnyT0RC1t8zf1YuoXSZ7p8nypWLWL9LPZeqp1ykcPjANNH3Jd62R6Rtj8Rbd4u07ZV4226Jt+0Vadvt3QcerHfWd7/D3krcp67Hj0wceByUQAABYwVM2cgYO0EMDAEEEEAAAQR8K0Cc5dupo+MIIIAAAgggkKcCpsRXJOTzdIEFvVuphPxrr70m0e3bpGHxTRpJqCwi1d/dKAXHjw86FeMfrEDyfeWJ95mn3mXe2sdV7an3k/d853kysd7jtLp0Ngy2Z+Y/r5Lb6aR5eSJpHi5L/yydHE8n0yMSCmckx5M/75VsV8n0fP5Stxi0/s1K2mcm7K0Evkrkt7/rTe+LakSS1+CnrsK33mufOm1fdJQ3/aAVBBDwXMCUjYzncDSIAAIIIIAAAggMIECcxRJBAAEEEEAAAQRyK2BKfEVCPrfrgtpyJJCZkFdVtm15WhpXL9dqDw0fISMeeFjCR38sR61STd4KdHyUfh954mp2/Z3k1vfphHjPhHn3O8+1q9rVqXWVGOWrf4GCivQJcwknE+Y9T5mnv49Id5nuk+l9njIvqEJ9IIG2XYnkfKs6WZ9M1KdP2e8RibUNVMPgf68+HGGdsk+8tz5Uljpxn7weX52+5wsBBHwpYMpGxpf4dBoBBBBAAAEEjBYgzjJ6ehkcAggggAACCAyBgCnxFQn5IVg8NDmwQM+EvHqi5dEN0vzoBu3hgmNGS/X3HpVQReXAlVLCPYGuxj5OlCevXE8myruT4amEecaV7Mlr3Hsm2kXVy1f/AuGS5PXqiQR494nyfk6ZJ0+f9z55nnl9e+rK9lLk81kg+mH3tfip6/Ezr8VXH2Lx4qtkTPJa/FrrffapBH7ievzjEzce8IUAAnknYMpGJu9g6RACCCCAAAIIBF6AOCvwSwAABBBAAAEEEMixgCnxFQn5HC8MqsuNQF8JeVVz4+o7pW3Lz7RGCidMkuo160WKS3LTuIm1qJPgGVezJ06U93cte/fPE+VS7zdvTZ5MT33fLNJZb6JWbsekToNnvL+8r+vVuxPkiXeZa99bV7T38S5zdXqdLwT6E1An6FvfyThdr07ZJ99nr95r377XG7vC6sR760v0hH0icT9WpPhob/pBKwggoAmYspFhWhFAAAEEEEAAgXwTIM7KtxmhPwgggAACCCDgdwFT4isS8n5fiYb2v7+EvBpuw8L5En31ZW3kxWdMlWEr7/W3RuehZNI8eYI8eWo8lUiPqyvW00n1vstIV4ueNE9d4+5vGXd7n/HO8u5kuLp+PZEc75UgT17RnnjfeffV7L0S7SoRyRcC+SxgXYWvkvSJK/GtK/Kt99on/mu9BsLtL3XLg5Wcr+3xPvuxiavy1Sl7vhBAIOcCpmxkcg5DhQgggAACCCCAwCAFiLMGCcjjCCCAAAIIIIBADwFT4isS8iztvBQ4UkJeou1Sv2COdO54U+t7ybmfl6qFy9wbT8YJc3VqvPt69e5EuXYte6+r2hPvPdffd65OmTe412dTai4cbp0STyfIk6fGuxPm3b9LlQv1KNPrlHkq4W6KEeNAINcCHXUi1jX4Gcl66732yUR+x8Fct9h3fSXHdr/HXp2qL028w169017KTkh8eIYvBBBwJGDKRsbRoCmMAAIIIIAAAgh4IECc5QEyTSCAAAIIIIBAoARMia9IyAdq2fpnsEdMyItIvKlR6q+bJV379miDKp/xVYl87eL0SfOe7yTXk+Gpd5lnXMGevMa9O7Ge/J26/pmv/gWSJ8mtBHk4deV693vMtVPmGSfSe77LPJRxKt2qq3AY6gggkM8CLTu0k/Xpa/Gtk/e7vem5+v8J65R98hr8ZMJeyhI/k+JjvOkHrSDgIwFTNjI+IqerCCCAAAIIIBAQAeKsgEw0w0QAAQQQQAABzwRMia9IyHu2ZGjIiYBKyH/trAPyzXlfzjiJnkqcJ0+ZdxyW2KH3JVTQKaGSmJPqg1nWOmWeumI9lTRPniwPZ76jvEKkIJFMT1zLrp8+75lE53RqMJcTo0bAlkD7Xomrd9a37U0m7vUT99ZrOLz4Kjs+ecpeXYWv/qSuyK8ViZzoRQ9oA4G8EjBlI5NXqHQGAQQQQAABBBAQEeIslgECCCCAAAIIIJBbAVPiKxLyuV0X1JYjAZWQf/ybb8kJo9pzVKMPqimo7JEwV4lw9S7znkl09X1GwjyVZLfKlSWS6NqfSh8Mni4igEAgBTrrRVp3SzyduM+8Hn+3SPRDb1iKR1mJ+tRJ+8Tp+u7EvagPNPGFgEECpmxkDJoShoIAAggggAAChggQZxkykQwDAQQQQAABBPJGwJT4ioR83iwpOpIpoBLym67/i5w8pjV/YKyr1jPeY55OhKd+lnnKPPN950c4Ya5OnxeNyJ8x0hMEEEAg3wRadkq8bW+P99knTtpL6zve9FZ9YCp9Lb56d32P6/FLRnvTD1pBIEcCpmxkcsRBNQgggAACCCCAQM4EiLNyRklFCCCAAAIIIICAJWBKfEVCngWdlwIqIb9+7l/l1OOdXWccbwtLvKNA4h1hiXcWSmHtBAmVj0ifGE+fHreuYU8kynufKE+eMs84mW6dOOcLAQQQQCD/BNrfE/3d9ep6/N0Sb90jopL2XYe96XPpOAmVjRUpqbX+a72/PpnEl8hJ3vSBVhCwKWDKRsbmcCmGAAIIIIAAAgh4JkCc5Rk1DSGAAAIIIIBAQARMia9IyAdkwfptmCohP/3v62Xpbdclk+aZV7dnnkRX17NHRAqrpW3L09K4erk21NDwETJi/WYJ14z0GwH9RQABBBDIhUDnocTp+vb9Em99W6TtPYm3/s1K1lun7KPv56KVgesoOkpCZSeIlBwrocj4xH9TCXt1XX5RzcB1UAKBHAmYspHJEQfVIIAAAggggAACORMgzsoZJRUhgAACCCCAAAKWgCnxFQl5FnReCqiEvPp67bXXHPWv5dEN0vzoBu2ZgjHHSfX9myRUwbvUHWFSGAEEEAiKQOvbva/FV++2V1flt/7VGwV1c4t1sr5Wf5+9StonT9570xFaCYKAKRuZIMwVY0QAAQQQQAABfwkQZ/lrvugtAggggAACCOS/gCnxFQn5/F9rgexhtgl5hdW4+k5p2/Izza1wwiSpXrNepLgkkJ4MGgEEEEBgEALR9xOn6dWp+tbdIm3Ja/GT77YXdQrfi6/0iXr9HfahsuNEIhO96AFtGCJgykbGkOlgGAgggAACCCBgkABxlkGTyVAQQAABBBBAIC8ETImvSMjnxXKiEz0FBpOQV3U1LJwv0Vdf1qotPmOqDFt5L9gIIIAAAgjkViDWKtL6Nytpn5mwT1+L3/5ubtvrrzZ17X0yaR9S1+CnTtuXqQT+cSJFvL7Fm4nI/1ZM2cjkvzQ9RAABBBBAAIGgCRBnBW3GGS8CCCCAAAIIuC1gSnxFQt7tlUL9WQkMNiEv0XapXzBHOne8qbVfcu7npWrhsqz6xEMIIIAAAghkLdC2K3HK3roKP/n+evVue+uU/R6RWFvWVdt+MFwqUpq4Fj/1X+s6/PTJ+3G2q6KgvwVM2cj4exboPQIIIIAAAgiYKECcZeKsMiYEEEAAAQQQGEoBU+IrEvJDuYpou1+BQSfkRSTe1Cj1182Srn17tHYil10p5bPmoo8AAggggED+CEQ/7L4WP3U9fjphv1uk4yNv+loyJnGaPpWkt07XJ5P4ZSeIhMu86QetuCpgykbGVSQqRwABBBBAAAEEshAgzsoCjUcQQAABBBBAAIEjCJgSX5GQZ5nnpUAuEvJqYLG6A1I/b6bE6g5q46y8cZGUTr8wL8dOpxBAAAEEEOgloE7Qt76TcbpenbJPvs9evde+fa83aIXVGdfiHyeSTNinr8cvHuVNP2hlUAKmbGQGhcDDCCCAAAIIIICACwLEWS6gUiUCCCCAAAIIBFrAlPiKhHygl3H+Dj5XCXk1wq69u62T8vHmJm3Aw5bdI8Vnfjp/EegZAggggAACTgSsq/BVkj5xJb51Rb71XvvEfyXW4qS27MqGS0RKaiVU1n3KPvE+++R77NUpe76GXMCUjcyQQ9IBBBBAAAEEEECghwBxFksCAQQQQAABBBDIrYAp8RUJ+dyuC2rLkUAuE/KqS51v/clKyvf8Gr7mQSmafFqOek01CCCAAAII5LFAR52IdQ1+RrLeeq99MpHfod8m49pIio+RxLvra63r8FPJeuuqfJWwLyh3rWkqTgiYspFhPhFAAAEEEEAAgXwTIM7KtxmhPwgggAACCCDgdwFT4isS8n5fiYb2P9cJecUU3b5NGhbfpImFyiJS/d2NUnD8eEMlGRYCCCCAAAIOBFp2aCfr09fiWyfvdzuoaBBFC6pEyhLvrddO16tT9iqRX3zMICrnUSVgykaG2UQAAQQQQAABBPJNgDgr32aE/iCAAAIIIICA3wVMia9IyPt9JRrafzcS8oqqbcvT0rh6uaYWGj5CRqzfLOGakYZqMiwEEEAAAQRyJNC+T393fY/r8aVLfz1MjlrtXU3ZCWKdqLeuwk8k70X9V12VX/Z3rjVrSsWmbGRMmQ/GgQACCCCAAALmCBBnmTOXjAQBBBBAAAEE8kPAlPiKhHx+rCd60UPArYS8aqbl0Q3S/OgGrcWCMcdJ9f2bJFRRyVwggAACCCCAQLYCnfUirbsl3r5X4q3d77NPvNd+t0j0w2xrdvZc8ajk6frUKXv1XnuVuE8k8aWw2ll9hpU2ZSNj2LQwHAQQQAABBBAwQIA4y4BJZAgIIIAAAgggkFcCpsRXJOTzalk560xzc7M8/fTTsnnzZnnppZeksbFRTj/9dLn44otl9uzZMnJk3ye+d+3aJffdd5/84he/kB07dth65kg9y3V9qi03E/Kq/sbVd0rblp9pwyqcMEmq16wXKS5xNhGURgABBBBAAAH7Ai07Jd62t8f77BPvtpfWd+zXM5iSBRWJE/Xpa/ETCfvU++ylZMxgas/7Z03ZyOQ9NB1EAAEEEEAAgcAJEGcFbsoZMAIIIIAAAgi4LGBKfEVC3uWF4lb1H3zwgVx//fXy4x//WCorK+W0006TkpIS2blzp+zevVtOPfVU+d73vidTp07VuvD73/9e5s6dK7/73e9kwoQJUltbm37m/PPPl/vvv19OPPFE293OdX2pht1OyKt2GhbOl+irL2tjLT5jqgxbea/t8VMQAQQQQAABBHIs0P5e93vsrXfX77VO18db94g6aS9dh3PcYD/VlY7LuBZfvb9ena5PXo8fmeBNH1xqxZSNjEs8VIsAAggggAACCGQtQJyVNR0PIoAAAggggAACfQqYEl+RkPfhAu/s7JQlS5bIihUr5Oqrr5bly5enT8OrU/OrVq2SpUuXygUXXCAbNmyQo48+2hrlgQMHZM6cObJ161ZZs2aNzJw5UwoLCyXzmeuuu07uvvtuKSsrG1Am1/VlNuhFQl6i7VK/YI507nhTG2vJuZ+XqoXLBhw/BRBAAAEEEEBgCAQ6G5Kn6xOJ+lTCXlrVtfh7RKL7velU0chEwr5Mvce+9/vspajGm35k0YopG5kshs4jCCCAAAIIIICAqwLEWa7yUjkCCCCAAAIIBFDAlPiKhLwPF686AX/ppZdKV1eX/PCHP5Tjjz9eG8Xhw4et0/OPPvqoPPPMM3LeeedZv3/yySfloosukhtuuMFKuqsT9amv1DPPPvusPPXUUzJlypQBZXJdX2aDniTkRSTe1Cj1182Srn17tPFGLp8t5VfMGdCAAggggAACCCCQhwKtb/e+Fl+9215dld/6V286HI4krsC3TtYnkvahUnUtfuq99sd5048+WjFlIzNkgDSMAAIIIIAAAgj0I0CcxdJAAAEEEEAAAQRyK2BKfEVCPrfrwpPa1OJbsGCBnHLKKfLtb3+7z9Psd9xxhyxevFgee+wxueyyyyQajcott9xinYzPTNJndlgl8NWpeVWnqv9IX7mur2dbXiXkVbuxugNSP2+mxOoOat2ovHGRlE6/0JM5pREEEEAAAQQQ8FAg+n73tfitGdfiJ99tL52HvOlMSY9316cT9+rk/fEi4VJX+mHKRsYVHCpFAAEEEEAAAQQGIUCcNQg8HkUAAQQQQAABBPoQMCW+IiFv4PJWJ+dvv/12WblyZTohX19fLzNmzJA9e/bIE088IRMnTuw18pdeeknOOuss61p7lbg/0rX1ua6vZ2e8TMirtrv27rZOysebm7SuDFt2jxSf+WkDVwlDQgABBBBAAIF+BWKtIq1/s5L28YyEvXqHvXUtfvu73uAVjUi+tz7zWvzkifuysSJFI7PqhykbmawGz0MIIIAAAggggICLAsRZLuJSNQIIIIAAAggEUsCU+IqEvIHL95133pFLLrlE1DX0P/7xj62T9Klr7tVwH3/8cRk7dmyvke/YsUO++tWvysc+9jH5wQ9+IDU1/b/7NNf19eyM1wl51X7nW3+ykvI9v4aveVCKJp9m4EphSAgggAACCCCQtUDbrkRy3roKP5mob0tei69+HmvLumrbD6oT9MlT9d3X4qvT9WOT77Uf12dVpmxkbDtREAEEEEAAAQQQ8EiAOMsjaJpBAAEEEEAAgcAImBJfkZA3bMk2NzfLzTffLA888IDceuutsnTpUiksLBQ7yXY7ZVJcdsraKdMf/1Ak5FVfotu3ScPim7RuhcoiUv3AI1JQ2/tDDIYtH4aDAAIIIIAAArkSiH4o8TZ1HX4qWZ88bR/dL/GWt0U663PV0pHrKTlWQqXjRErHpN9h/9d9MYmHiuWkk07ypg+0ggACCAxWIBQSkZBIKCwi6k/G30MhCamfWb/L/Hny+z5/p+pLPdO7vu7fZdTn0mtEBkvD8wggkF8CpvyDcX6p0hsEEEAAAQQQCLKAKfEVCXmDVrFKxq9YscL6c+GFF8r69etl1KhR1gjtJMftlElx2Slrp0x//KmE/FWbbpJZk74sJQXFns1U25anpXH1cq29cM1RVlI+XJPd1bCedZ6GEEAAAQQQQMAfAuoEfes7GafrVeI++T57dU1++15/jINeIoAAAgh0C1hJe5Xoz0z45/5DAqE+P5iQ+mBBqu0efcj8AEJ//evrAw2ptnp+8CFVX+qDEH198CFVX7qM/kEK7YMPR6iv13j7+WBGnx+kOFL/+KAH/+t1QcCUfzB2gYYqEUAAAQQQQACBrARMia9IyGc1/fn30EcffWS9N16djP+Xf/kXWbt2rXYtvZ3kuJ0yqZHbKWunTH+SKiE/ddkX5LeNb8ikyPFyw7Ff8xR9+NZfSNWzP9fa7DjqaPngun+XWFnE077QGAIIIIAAAggEU6A4tl+KYh9ISfx9KYq9L4Wd70lJ/APr78Wx9yUs7cGEYdQIIIAAAggETCAm6pBC4sMe8Xjqgw0hiasPPUg4+d8efw+Fk2Uzf5744EbquZ71WbdM9KpPPaMe67vt/utT/VJfidso4tY3GX9P9i/xgYuMPqX+nvp5erw96wtJKJyst1fZgetTN2v06l/KLPlhkr6sezn06F88VCQxKZeukPpTIV2hyoCtVoaLAAIIIIAAAgi4I/AP//AP7lTsUa0k5D2CdrMZ9T73BQsWyE9/+lP513/9V1mzZo2MHj1aa/K9996Tyy67zPqZej/8scce26tLqQT6mDFjZPPmzVJdXd1vt3NdX8+GVEK++paPy6GuJutXp0TGy/XHXuwmY6+6R/xks1S8ul37efuYsXLgGzdKrLDI077QGAIIIIAAAggg0FOgMN4giaT9+1KsEvVdyb93qe/fl8L4IdAQQAABBBBAAAEEhligS8okFq6QTimXuJWkTyXsyyUWqrB+1yXq76kkfuL36e+t35UN8ShoHgEEEEAAAQQQGFoBEvJD6x/41l9++WX5xje+If/zP/8j119/vSxfvlwqK3t/+ra+vl5mzJghe/bskSeeeEImTpzYy+6ll16Ss846S+bMmWMl9cvK+g/2c11fz86ohHxo7hiRysL0r86rPVNWnPlNT+e8YeF8ib76stZm8RlTZdjKez3tB40hgAACCCCAAAJZCbS8JfG2d7Xr8RsPviUSj/UZM2bVBg8hgAACbgvEu0Sss6wx6/+/rL/HYxJX3yf/nvh5xvdW2d7PaHX0qC/xu8xnkvXFuJHE7SmmfgQQsCFQOExE/SmoklBRtUhBuUhhlYSsn1cl/qjfpb8fLlJYkfi+oEqk+GgbjVAEAQQQQAABBBDILwGurM+v+Qhcb+LxuPzmN7+RK6+8UtR19SoRf80110hJSUmfFtFoVG655RYr0f7MM8/Ieeed16uceuf83Llz5dvf/rZ14v5IX7mur2db1jvkLztGQsfq4/ny+PNl4Sev8W6+o+1Sv2COdO54U2uz5NzPS9XCZd71g5YQQAABBBBAAIEcCZiykckRB9UggAACuRGItXV/OKCvRH/qgwN9Jf17fnCgzw8KJD4cED/iBw9SHybo8UGEI9Q38AcZEh9SsD78kPowhN0PMqQ/PJH9ByN6jfeIfejxgYwjmatZV3X1U5823gE/7NHHhz/smvNhj9z8749anAkUjUwn8EPJJL5K9Ft/t5L5ldZ/098XVGYk+dXvhztrj9IIIIAAAggggMAgBEz5dyyurB/EIhjKR1944QWZOXOmNDY2yn333Sdf+9rXJBxOvtern449+eSTctFFF8kNN9wgd999t5a8P3z4sHXC/tlnn5WnnnpKpkyZMuDwcl1fZoNWQr6yQKrnnyKH2g9rfbl8wgUy/7SvD9i/XBWINzVK/XWzpGvfHq3KyIzZUj5zTq6aoR4EEEAAAQQQQMATzXBI6QAAIABJREFUAVM2Mp5g0QgCCCCAAAJDKeCLD3oc4TYK7UMRvW+w6PODHkf60EW6PnVLRo/bLPq63aKfD12kP+iRcePGkW/YsPuhi7g0N9ZJON4spYXtIl2HRbqah3IFudd2OJKR1O9O4nef0E/8rDvJP0KkIJLxvTrN3/uGT/c6TM0IIIAAAggg4FcBU/4di4S8D1fggQMHrGvlt27dKuvWrZNLLrlEQqHQgCPJfE6dlL/88sutpHxzc7OsWrVKli5dauu6+lRDua4vcwBWQl5Efvzrp2TW1luluaNFG983Jl8iV066aMAx56pArO6A1M+bKbG6g1qVlTcuktLpF+aqGepBAAEEEEAAAQRcFzBlI+M6FA0ggAACCCCAAAIOBfqMszobRNSfrsMSt/7eaH0f7zyc+Hnqe5XAz/iZVdb6WYOIqbcppK7TT5/IT1y93/81/MlEv7qCP3U1f7jU4SxRHAEEEEAAAQT8JGDKv2ORkPfTqkv29Qc/+IGVTLfz9dhjj8lll12WLpr5zvkJEyZIbW2t7Ny5U3bv3i3nn3++3H///XLiiSemy7e2tlrX16vr7HvWpQo5rc9On1WZVEL+tddekz/Xvy1zfr1EWjvVFYDdX7d+cq58afw0u1UOulzX3t3WSfl4c5NW17Bl90jxmZ8edP1UgAACCCCAAAIIeCFgykbGCyvaQAABBBBAAAEEnAi4Gmd1HEwn7ONdiaS+SuAnkvypZP5hiaeS+J2NGb9TZeqdDMVfZYtq0gl6K5mvTt/3dQ2/lchPJf2TSX31s6IR/hovvUUAAQQQQCBAAq7GVx46kpD3EDsXTWW+u91OfX0l0Xft2mVdc/+LX/xCduzYIaeffrpcfPHFMnv2bBk5cqRW7UAJeVXYSX12+qzKZCbk1fdv1P1F5v56iURjHVoVS//xevnncZ+xW+2gy3W+9ScrKd/za/iaB6Vo8mmDrp8KEEAAAQQQQAABtwVM2ci47UT9CCCAAAIIIICAU4G8j7NiLd1J/YwkvnViX0vkJ0/mJ0/td5/mV9fwNzpl8Uf5cJme1C9MJPW7r+HPSOSnT+ira/nVqf1Ucp9r+P0x2fQSAQQQQMBPAnkfX9nEJCFvE4pi3gr0TMir1l/54A9y7fPLenVk1Vk3yzmjB37nfa5GEN2+TRoW36RVFyqLSPUDj0hB7dhcNUM9CCCAAAIIIICAKwKmbGRcwaFSBBBAAAEEEEBgEAKBibPSyXv9Gv70iX3rBH/m6X11/X6PE/sx/SbMQbDn16PpU/jDJJQ8jZ9K2Ies3/U4vZ8snyibTO6rDwfwhQACCCCAAAKWgCnxFQl5FnReCvSVkFcdff7dV+RbL97dq89rz1ksU0Z9wrOxtG15WhpXL9faC9ccZSXlwzX6LQOedYqGEEAAAQQQQAABGwKmbGRsDJUiCCCAAAIIIICApwLEWQ65O+oyruHPuHY/dQ1/8mr+7hP6yaR+6gMBHR85bNBHxdU1+toJ/YxEvnb1fuqEfpUkEv7J79U1/nwhgAACCCBggIAp8RUJeQMWo4lDUAn5UPEwOWvez+Xm/10qxwwPpYf5zJ6XZNHLa7RhF4eL5L5zbpe/HznJM46WRzdI86MbtPYKxhwn1fdvklAFV1R5NhE0hAACCCCAAAKOBEzZyDgaNIURQAABBBBAAAEPBIizPEDu2USstfc1/MmEfSKRn/jTfSV/8nvr5w2J36vyJn6FS/Vr+AtUUj+RtE+fyC/oce1+Yc9r+KtMlGFMCCCAAAI+EjAlviIh76NFF6SuqoR8xWfWSkHNx2XsUSFZe0VEyoq7BX769lZZ8do6jaSkoFg2nHuHnFw93jOqxtV3StuWn2ntFU6YJNVr1osUl3jWDxpCAAEEEEAAAQTsCpiykbE7XsohgAACCCCAAAJeCRBneSXtQjvJ0/jdV+2ra/fVVfvq6v0ep/fTV/b3vIa/1YWO5UGVPRP51veJk/gh67/J0/uZJ/St32Vewx/Jg4HQBQQQQAABPwqYEl+RkPfj6gtAn1VCvnL6TyRclrj+fcr4Aln51VJt5Jvfelq++z+btZ+VF0Vk07QVcnzVGM+UGhbOl+irL2vtFZ8xVYatvNezPtAQAggggAACCCBgV8CUjYzd8VIOAQQQQAABBBDwSoA4yyvpPG5HXaN/xBP6iUR/+hr+rh5JfXWNv6lfhdU9TuhXiRSkkvoqeZ/4k0jyJ0/yZyT/pegoU2UYFwIIIIDAEQRMia9IyLPM81KgZ0JedXLm2cXy9bOLtP5+740fyvff/E/tZ8NLqmTjucvluMpjvBlbtF3qF8yRzh1vau2VnPt5qVq4zJs+0AoCCCCAAAIIIGBTwJSNjM3hUgwBBBBAAAEEEPBMgDjLM2qzG4q1dV/DbyX3+zqhn7p6P3ntvrqWP3UNf+oEv4lK4RIrid99Qj+VyB8mofTPkyf20yf0KzN+p8oPN1GGMSGAAALGCpgSX5GQN3aJ+ntgKiEf+ac7pejYs7WBLP1KqZx1UoH2s+WvrpOn/rZV+1lN6XB55Ly7ZFTEm09Oxpsapf66WdK1b4/Wj8iMq6R85jX+ngx6jwACCCCAAAJGCZiykTFqUhgMAggggAACCBghQJxlxDSaM4iupsS1+1ayXl2/r07nq0R+6oT+4eSV/Kmkvvpvz2v4W8zxyBxJQXkiqZ8+od/zGv7U6f2Ma/cLKxOn91OJf1UHXwgggAACrguYEl+RkHd9qdBANgIqIR8qHibjvvZ/5aOmeLqK4kKRB2aVyfEjw1q1S377Xfnl7m3az44tP1oePu8uqS6pyqYLjp+J1R2Q+nkzJVZ3UHu28sZFUjr9Qsf18QACCCCAAAIIIOCGgCkbGTdsqBMBBBBAAAEEEBiMAHHWYPR4Nm8FOuv1RL6V2M+4dr+z5zX8qdP6ieS/dOj/Vpq348ymY+q0ffp6/b6u3U9ew9/PqX4pSryulS8EEEAAgf4FTImvSMizyvNSQCXk1dcPf/6KzP1+q9bHkZUhefCqiFSV6V2/6cW75YV3X9F+OK5qtDx07nIZVlzhyTi79u62TsrHm5u09oYtu0eKz/y0J32gEQQQQAABBBBA4EgCpmxkmGUEEEAAAQQQQCDfBIiz8m1G6E9eCXQcyDixn0jiS1fy9H7Pa/mT38dT1+9b3x/Kq+HktDNFR+nX8CcT+KGMa/dV4r/7hL76e+bp/eqcdofKEEAAgXwSMCW+IiGfT6uKvqQFUgn51157TX7zZqfc+VS7pvPxMWG59+s9MvIicu3zS+WVD97Qyv7dsLGycdpyiRSWeiLc+dafrKR8z6/hax6UosmnedIHGkEAAQQQQAABBPoTMGUjwwwjgAACCCCAAAL5JkCclW8zQn+ME7Cu4U9eu6+S9V0tIh0fcQ2/muhwWUZSf5hIYfIafuta/lTyPuPa/aIakYJSCRVUihRUJMqr/4a9+Td049YmA0IAAdcETImvSMi7tkSoeDACmQl5Vc/656LyxO86tCovOqNI5p1XrP2svSsq179wh/z3gT9rP/94zYmy7rNLpaRALz+YPh7p2ej2bdKw+CatSKgsItUPPCIFtWPdapZ6EUAAAQQQQACBAQVM2cgMOFAKIIAAAggggAACHgsQZ3kMTnMIZCugTturxH76hH4/1/BnnNCPp0/xJ072S0w/QJZtV/LyucLqdJI+ZCXrKxLfF1RK4vtk8r6gQkKpv1v/Le+R4E/8jC8EEEBgMAKmxFck5AezCnjWNYGeCXnV0E2Pt8l/7+rS2rz5f5fI//pEofaztq52ufq52+Wt+r9pP58yarKsPWeJa33uWXHblqelcfVy7cfhmqOspHy4hvcDeTYRNIQAAggggAACmoApGxmmFQEEEEAAAQQQyDcB4qx8mxH6g4DLAh0HM07sJ6/h7+znGn4rua9+lzjhnzjpX+9yB/OkeiuZ353IT5zKL08m9tWp/USyP/UzK+mfPrlfkUjyp8oUDs+TQdENBBDwSsCU+IqEvFcrhnYcCfSVkG9uF5mzsUX2H4prda29okwmHhvWftbU0SKzti6UXYff1X7+mdFT5J6zbnbUl8EUbnl0gzQ/ukGromDMcVJ9/yYJVVQOpmqeRQABBBBAAAEEshIwZSOT1eB5CAEEEEAAAQQQcFGAOMtFXKpGwFSBWEt3Uj99Cj/jWn4red8o8XQSX53Qz/xenfRvNFWn73GFS9In9tVp/UQCP3WSP/MUf3mPU/0qsd/zFL+6pr/3q3GDBcpoEchvAVPiKxLy+b3OAtu7vhLyCmNvXVzmfr9F2jJurx8WEdlwVURqKkKaV337YZm9dZHsbdqv/fy82jNlxZnf9My2cfWd0rblZ1p7hRMmSfWa9SLFJZ71g4YQQAABBBBAAAElYMpGhtlEAAEEEEAAAQTyTYA4K99mhP4gECABK2GfuE4/kbwf+Bp+6WqSuCrX1ZQor07xB/WroCp9Cr/nNf3qdH7ilH7yFL92dX/yqv70CX71fVVQFRk3Aq4ImBJfkZB3ZXlQ6WAF+kvIq3pfebtLFv6oTWvi70aFZf3s3p9kO9hWL1c8c4t80Fqnlf/iCdNk0RlzB9tN2883LJwv0Vdf1soXnzFVhq2813YdFEQAAQQQQAABBHIhYMpGJhcW1IEAAggggAACCORSgDgrl5rUhQACQyIQa8tI0DdK3ErWNyV+pk7mp5P3zYmT++p0fsbP9O+bRFR9QfwKR7qv2S+okFBGMr/7VH/ixL66nj/xIQCVzE+c9k+UT17dXzQiiIKMGYG0gCnxFQl5FnVeChwpIa86/NiLHbJpW1Tr+zknF8rtX+p94vzd5g/limdvkUPt+if8Lp9wgcw/7evejD/aLvUL5kjnjje19kqnXyCVN97mTR9oBQEEEEAAAQQQ4IQ8awABBBBAAAEEEHBNwJR/MHYNiIoRQCCYAp2H0kl7K6Gf+mMl9FOn8xM/T5/YtxL9zT1O8Cc+FBDYr8LqdNI+cWI/eVW/SuinTugXlFtlEtf4d5/q7y6fSvSXB5aRgftPwJT4ioS8/9ZeIHo8UEJeISz+SZu89JcuzWPeecVy0RlFvYzeObxPrnruNjkcbdLLf+JSmXXylz0xjTc1Sv11s6Rr3x6tvciMq6R85jWe9IFGEEAAAQQQQAABUzYyzCQCCCCAAAIIIJBvAsRZ+TYj9AcBBIwU6GpOn9hXp/cTp/ITJ/Z7neJXp/qtE/6pk/yqfPJ761r/eiOJbA1KS9r3OMWvndJPnN7vdYo/81R/4XBbTVIIgWwETImvSMhnM/s847qAnYR8e6fIvE2tsutATOvPqktL5e/HFfTq485Du2X2c4uktVO/JufWT86VL42f5vqYVAOxugNSP2+mxOoOau1V3rhISqdf6EkfaAQBBBBAAAEEgi1gykYm2LPI6BFAAAEEEEAgHwWIs/JxVugTAgggYEOg46N00j5xSl8l/VXCPnmK3/p74mdHPNWvkv+xFhsNGlgkXJq4Zj953b51Kj95Yt+6hj/jxL52it96Rv0+81R/hYiqjy8EDLrpkYQ8yzkvBewk5FXHPzwcl2seapHGjBx7eYnI+tkROWZ4qNfY3qj7i8z99RKJxjq03y39x+vln8d9xhOLrr27rZPy8Wb9tP6wZfdI8Zmf9qQPNIIAAggggAACwRXgH4qDO/eMHAEEEEAAAQTcFSDOcteX2hFAAAHfCCST+dY1/NbfU1f1J/6eONWvrutPXtWfUT5xdX/mqf4G3ww75x0tHJa4ej99Yr88fRV/94n9xM+0E/zpa/u7PyBg1cOXLwVMia9IyPty+ZnfabsJeSXxxt6Y/NvmVg1lzIiQrLsyImXFva1e+eAPcu3zy3r9YtVZN8s5o6d4gtv51p+spHzPr+r7N0nhxFM86QONIIAAAggggEAwBUzZyARz9hg1AggggAACCOSzAHFWPs8OfUMAAQR8LBBrS5/Y707yJ0/xWwn8ZILfSvJnnupPJfwTP7c+BKCS/7F2H2MMouvhSPoEf+KUfh+n+JMn9rs/BJD4QIB2il99XzRiEB3hUScCpsRXJOSdzDplPRNwkpBXnfrpax1y/zNRrX9TxhfIyq/2fa3JS/tfl3/btqLXeNaes1imjPqEJ+OMbt8mDYtv0toKlVeISsoX1I71pA80ggACCCCAAALBEzBlIxO8mWPECCCAAAIIIJDvAsRZ+T5D9A8BBBBAIC3QeSiZ5E+d2G9OJ+0Tp/q7r+7XT+yr8snEfuYHAYJKqxLzfZ3iT5/qTyTze53it67xzzjBr676Vx8Y4KuXgCnxFQl5FndeCjhNyKtB/H//t12eeaNTG8/Ms4vl62cX9TnGZ/a8JIteXqP9rjhcJPedc7v8/chJnri0bXlaGlcv19oK1xwl1Q88IuGakZ70gUYQQAABBBBAIFgCpmxkgjVrjBYBBBBAAAEE/CBAnOWHWaKPCCCAAAKuCHR1n9jvPqXffTJfO8WvnepPXeOfcYq/s96VLvqiUpXcV8l5K2Gv/q6S+ck/6VP9qSR/ZpnEaf+Q9WzqVP8wXwx5oE6aEl+RkB9opvn9kAhkk5BXHb12U6u8tT+m9Vmdklen5fv6+unbW2XFa+u0X5UUFMuGc++Qk6vHezL25kcelJbND2ltFYw5zjopH6rgvSaeTAKNIIAAAgggECABUzYyAZoyhooAAggggAACPhEgzvLJRNFNBBBAAAF/CHTUpa/ZTyT0e5zit67oT13LnzrVn/hZ+hR/8hp/iemvPfYHQA56GS5NJOi1U/qJE/vd1/KnEv7JBH/GyX3tFH/RUTnokPMqTImvSMg7n3ue8EAg24T8oZa4XP1Qq3zUFE/3srRIrPfJ19aE+uz5Ezu3yKrXN2q/Ky+KyKZpK+T4qjEejFakcfWd0rblZ1pbhRMmSfWa9SLFJZ70gUYQQAABBBBAIBgCpmxkgjFbjBIBBBBAAAEE/CRAnOWn2aKvCCCAAAKBE+g63H0tf8aV/KKd2O/rVH/iwwDpU/7Ws4cDx5cecOHwxKn99In98n5P9esn9pPX9Gd8QMCqZ4AvU+IrEvIDzTS/HxKBbBPyqrM734/J3O/rn3Y6ZnhI1s+OSHk/ue31f/yRPPSnH2tjHV5SJQ+fd5eMLj/aE4OGhfMl+urLWlvFZ0yVYSvv9aR9GkEAAQQQQACBYAiYspEJxmwxSgQQQAABBBDwkwBxlp9mi74igAACCCAwSIFYSzrBr13TnzyVH+9SifuMU/xWIl+d6M9M8Cd/1vHRIDvj48fDkXRCP5Hk16/p//BgsxwqmS4nT7ncx4MUISHv6+kzt/ODScgrld+82Sl3PtWuAZ0+rkDuubS0X7RVrz8kT+z8lfb7UWU1snHachkV8eAqjmi71C+YI5073tT6UDr9Aqm88TZzJ5uRIYAAAggggICnAvxDsafcNIYAAggggAACARIgzgrQZDNUBBBAAAEE3BDorE8m8RsT1+5bV/InkvbpE/pWUj/j+2SiP1FeT/q70cWhqHNfZJGMm/ofQ9F0ztokIZ8zSirKpcBgE/KqLw9sjcp/vtKhdeuiKUUyb1pxv11d8tvvyi93b9N+f2z50dZJ+eqSqlwOsc+64k2NUn/dLOnat0f7ffnXr5bI1692vX0aQAABBBBAAAHzBfiHYvPnmBEigAACCCCAwNAIEGcNjTutIoAAAggggEA/AsnkfSJRn5nkTyT64+mEf7OVzO8+1Z88xa8+DJAq03loyJj3RJbKCVNvHbL2c9EwCflcKFJHzgVykZBXnbrp8Tb5711dWv9u+2KJfHZSYb99vunFu+WFd1/Rfj+uarRsmrZSKooiOR9rzwpjdQekft5MidUd1H5VeeMiKZ1+oevt0wACCCCAAAIImC3APxSbPb+MDgEEEEAAAQSGToA4a+jsaRkBBBBAAAEEPBLoOKif4s84ya+f0s881a8S+809Ev6NIrE2W53eXX6XjP+nG22VzddCJOTzdWYC3q9cJeSb20XmbGyR/Yfimui6K8vkxI+F+1Wev22FbN//uvb7idUnyPrPLZNIYf/X3udq2rr27rZOysebm7Qqhy27R4rP/HSumqEeBBBAAAEEEAigAP9QHMBJZ8gIIIAAAggg4IkAcZYnzDSCAAIIIIAAAiYJqJP3yev2rYR+V3Pimv7kif13d++Qw0VnyylnfMnXoyYh7+vpM7fzuUrIK6G9dXGZ+/0Wacu4vX5ERUg2XFUmwyOhfhGv+fXt8t8H/qz9/uM1J8q6zy6VkoL+r73P1ax0vvUnKynf86v6/k1SOPGUXDVDPQgggAACCCAQMAH+oThgE85wEUAAAQQQQMAzAeIsz6hpCAEEEEAAAQQCImBKfEVCPiAL1m/DzGVCXo39lbe7ZOGP9KsvJh4TlrWzyvqlaetql6ufu13eqv+bVmbKqMmy9pwlnpBGt2+ThsU3aW2FyitEJeULasd60gcaQQABBBBAAAGzBEzZyJg1K4wGAQQQQAABBEwQIM4yYRYZAwIIIIAAAgjkk4Ap8RUJ+XxaVfQlLZDrhLyq+NH/1yGP/L+opnz+5EL59y+U9Cvf1NFiJeX/2rBbK/OZ0VPknrNu9mTG2rY8LY2rl2tthWuOkuoHHpFwzUhP+kAjCCCAAAIIIGCOgCkbGXNmhJEggAACCCCAgCkCxFmmzCTjQAABBBBAAIF8ETAlviIhny8rin5oAm4k5FUD6pS8Oi2f+XXtecXy5TOK+p2BhmiTzHp2oext2q+VOa/2TFlx5jc9mbnmRx6Uls0PaW0VjDnOOikfqqj0pA80ggACCCCAAAJmCJiykTFjNhgFAggggAACCJgkQJxl0mwyFgQQQAABBBDIBwFT4isS8vmwmuhDLwG3EvKtUbHeJ7/vo7jW5ndmlMnk2nC/M3GwrV6ueOYW+aC1TivzxROmyaIz5noyg42r75S2LT/T2iqcMEmq1z7sSfs0ggACCCCAAAJmCJiykTFjNhgFAggggAACCJgkQJxl0mwyFgQQQAABBBDIBwFT4isS8vmwmuhDLwG3EvKqof2H4jJnY4s0t3c3W1kq8uBVETm6KtTvbLzb/KHM3nqr1LUd0spcPuECmX/a1z2ZxYaF8yX66staW8VTz5Zhd6z2pH0aQQABBBBAAAH/C5iykfH/TDACBBBAAAEEEDBNgDjLtBllPAgggAACCCAw1AKmxFck5Id6JdF+nwJuJuRVg6/v6pJvPd6mtT1uZFgemFUmJYX9T8qexv0ya+tCORxt0gpd+4nL5IqTv+T+bEbbpX7BHOnc8abWVun0C6Tyxtvcb58WEEAAAQQQQMD3AqZsZHw/EQwAAQQQQAABBIwTIM4ybkoZEAIIIIAAAggMsYAp8RUJ+SFeSDTft4DbCXnV6n++2iEPPBvVOvCpkwpk2VdKjzgtOw/tltnPLZLWTj2hf+sn58qXxk9zfUrjTY1Sf90s6dq3R2urfOY1Eplxlevt0wACCCCAAAII+FvAlI2Mv2eB3iOAAAIIIICAiQLEWSbOKmNCAAEEEEAAgaEUMCW+IiE/lKuItvsV8CIhrxq/46ft8vyfO7V+zDy7WL5+dtERZ+eNur/IN37zH9LepSf0l09dIOcf9ynXZzZWd0Dq582UWN1Bra3KGxdJ6fQLXW+fBhBAAAEEEEDAvwKmbGT8OwP0HAEEEEAAAQRMFSDOMnVmGRcCCCCAAAIIDJWAKfEVCfmhWkG0e0QBrxLyqhNzNrbKXz+Iaf1Z+dVSmTK+4Ih9fP3AmzLn14t7lVl11s1yzugprs9w197d1kn5eLN+ff6wlfdK8RlTXW+fBhBAAAEEEEDAnwKmbGT8qU+vEUAAAQQQQMBkAeIsk2eXsSGAAAIIIIDAUAiYEl+RkB+K1UObAwp4mZCva4rL1Q+1SENLd7dKi0TWXRmR2prQEfv60v7X5d+2rehVZu05i2XKqE8MOM7BFuh8609WUl77KiqW6jXrpXDiKYOtnucRQAABBBBAwEABUzYyBk4NQ0IAAQQQQAABnwsQZ/l8Auk+AggggAACCOSdgCnxFQn5vFtadEgJeJmQV+299V5Mrn24VcM/ZnhI1s+OSHnJkefkmT0vyaKX12iFisNFsu5zS2VyzUmuT2h0+zZpWHyT1k6ovEKq798kBbVjXW+fBhBAAAEEEEDAXwKmbGT8pU5vEUAAAQQQQCAIAsRZQZhlxogAAggggAACXgqYEl+RkPdy1dCWbQGvE/KqY//1h065++ftWh9PH1cg91xaOmC/f7nrBVnyu/u0cmWFpbL+c0vl5OrxAz4/2AJtW56WxtXLtWrCNUdJ9QOPSLhm5GCr53kEEEAAAQQQMEjAlI2MQVPCUBBAAAEEEEDAEAHiLEMmkmEggAACCCCAQN4ImBJfkZDPmyVFRzIFhiIhr9pf+2xUnny1Q5uMr0wpkm9MKx5wgp7YuUVWvb5RK1deFJFN01bI8VVjBnx+sAWaH3lQWjY/pFVTMOY466R8qKJysNXzPAIIIIAAAggYImDKRsaQ6WAYCCCAAAIIIGCQAHGWQZPJUBBAAAEEEEAgLwRMia9IyOfFcqITPQWGKiGv+jH/0Vb5476Y1qXbvlgin51UOOBEbfjTj+XBP/5IKze8pEoePu8uGV1+9IDPD7ZA4+o7pW3Lz7RqCidMkuq1Dw+2ap5HAAEEEEAAAUMETNnIGDIdDAMBBBBAAAEEDBIgzjJoMhkKAggggAACCOSFgCnxFQn5vFhOdKKnwFAm5A+3ilzzUIscaIxr3Vp3ZZmc+LHwgJO16vWH5Imdv9LKjSqrkY3TlsuoyFEDPj/YAg0L50v01Ze1aoqnni3D7lg92Kp5HgEEEEAAAQQMEDBlI2PAVDAEBBBAAAEEEDBMgDjLsAllOAgggAACCCAw5AKmxFck5Id8KdGBvgSGMiGv+vPOgZjM29Qq0c7u3o2oCMmGq8pkeCQ04KQt+e135Ze7t2nlji0/2jopX13I6GRPAAAgAElEQVRSNeDzgyoQbZf6BXOkc8ebWjWl0y+QyhtvG1TVPIwAAggggAAC/hcwZSPj/5lgBAgggAACCCBgmgBxlmkzyngQQAABBBBAYKgFTImvSMgP9Uqi/T4Fhjohrzr14l+6ZMlP2rT+TTwmLGtnldmatVu3f1ue3btdKzuuarRsmrZSKooiturItlC8qVHqr5slXfv2aFWUz7xGIjOuyrZankMAAQQQQAABAwRM2cgYMBUMAQEEEEAAAQQMEyDOMmxCGQ4CCCCAAAIIDLmAKfEVCfkhX0p0oC+BfEjIq349vC0qm1/s0Lp4/uRC+fcvlNiauPnbVsj2/a9rZSdWnyDrP7dMIoWlturItlCs7oDUz5spsbqDWhWVNy6S0ukXZlstzyGAAAIIIICAzwVM2cj4fBroPgIIIIAAAggYKECcZeCkMiQEEEAAAQQQGFIBU+IrEvJDuoxovD+BfEnIq/4t/FGbvPJ2l9bV684vli99ssjWBF7z69vlvw/8WSv78ZoTZd1nl0pJQbGtOrIt1LV3t3VSPt7cpFUxbOW9UnzG1Gyr5TkEEEAAAQQQ8LGAKRsZH08BXUcAAQQQQAABQwWIswydWIaFAAIIIIAAAkMmYEp8RUJ+yJYQDR9JIJ8S8q1Rkbnfb5F9H8W1Ln9nRplMrg0POJFtXe3yjd/8h/yxbqdWdsqoybL2nCUDPj/YAp1v/clKymtfRcVSvWa9FE48ZbDV8zwCCCCAAAII+EzAlI2Mz9jpLgIIIIAAAggEQIA4KwCTzBARQAABBBBAwFMBU+IrEvKeLhsasyuQTwl51ef9h+IyZ2OLNLd3j6CyVOTBqyJydFVowGG1dLbJ7K2L5K8Nu7Wynxk9Re456+YBnx9sgej2bdKw+CatmlB5hVTfv0kKascOtnqeRwABBBBAAAEfCZiykfEROV1FAAEEEEAAgYAIEGcFZKIZJgIIIIAAAgh4JmBKfEVC3rMlQ0NOBPItIa/6/vquLvnW423aMMaNDMsDs8qkpHDg0TVEm2TWswtlb9N+rfB5tWfKijO/OXAFgyzRtuVpaVy9XKslXHOUVD/wiIRrRg6ydh5HAAEEEEAAAb8ImLKR8Ys3/UQAAQQQQACB4AgQZwVnrhkpAggggAACCHgjYEp8RULem/VCKw4F8jEhr4bw4991yLrnotpoPnVSgSz7SqmtER5sq7dOyr/X/KFW/osnTJNFZ8y1VcdgCjU/8qC0bH5Iq6JgzHHWSflQReVgquZZBBBAAAEEEPCJgCkbGZ9w000EEEAAAQQQCJAAcVaAJpuhIoAAAggggIAnAqbEVyTkPVkuNOJUIF8T8mocd/y0XZ7/c6c2pCs+XSwzziqyNcwPWg7KzGdvkbq2Q1r5WSd/WeZ94lJbdQym0OGVi6X9uV9pVRROmCTVax8eTLU8iwACCCCAAAI+ETBlI+MTbrqJAAIIIIAAAgESIM4K0GQzVAQQQAABBBDwRMCU+IqEvCfLhUacCuRzQl6NZc7GVvnrBzFtWCu/WipTxhfYGuqexv0ya+tCORxt0srfcOoMmTHxQlt1DKZQw8L5En31Za2K4qlny7A7Vg+mWp5FAAEEEEAAAR8ImLKR8QE1XUQAAQQQQACBgAkQZwVswhkuAggggAACCLguYEp8RULe9aVCA9kI5HtCvq4pLlc/1CINLd2jKy0SWXdlRGprQraGvPPQbrn617dLc0dGJSJy6yfnypfGT7NVR9aFou1Sv2COdO54U6uidPoFUnnjbVlXy4MIIIAAAgggkP8Cpmxk8l+aHiKAAAIIIIBA0ASIs4I244wXAQQQQAABBNwWMCW+IiHv9kqh/qwE8j0hrwb11nsxufbhVm18xwwPyfrZESkvsTfsP9e/LVc/d7u0d+nvpV8+dYGcf9yn7FWSZal4U6PUXzdLuvbt0WoonzlHIjNmZ1krjyGAAAIIIIBAvguYspHJd2f6hwACCCCAAALBEyDOCt6cM2IEEEAAAQQQcFfAlPiKhLy764TasxTwQ0JeDe2//tApd/+8XRvl6eMK5J5LS22P/PUDb8qcXy/uVX7VWTfLOaOn2K4nm4KxugNSP2+mxOoOao9X3bJUSqZNz6ZKnkEAAQQQQACBPBcwZSOT58x0DwEEEEAAAQQCKECcFcBJZ8gIIIAAAggg4KqAKfEVCXlXlwmVZyvgl4S8Gt99z0Tlqdc6tKH+6z8Wydxzi20P/6X9r8u/bVvRq/zacxbLlFGfsF1PNgW79u62kvLxVv3q/GEr75XiM6ZmUyXPIIAAAggggEAeC5iykcljYrqGAAIIIIAAAgEVIM4K6MQzbAQQQAABBBBwTcCU+IqEvGtLhIoHI+CnhLwa5/xHW+WP+2LakG/7Yol8dlKhbYbn331FvvXi3Vr54nCRrPvcUplcc5LterIp2PHG7+XQgmv0R4uKpXrNeimceEo2VfIMAggggAACCOSpgCkbmTzlpVsIIIAAAgggEGAB4qwATz5DRwABBBBAAAFXBEyJr0jIu7I8qHSwAn5LyB9uFbnmoRY50BjXhr7uyjI58WNh2xy/3PWCLPndfVr5ssJSWf+5pXJy9Xjb9WRTMLp9mzQsvkl7NFReIdX3b5KC2rHZVMkzCCCAAAIIIJCHAqZsZPKQli4hgAACCCCAQMAFiLMCvgAYPgIIIIAAAgjkXMCU+IqEfM6XBhXmQsBvCXk15ncOxGTeplaJdnYLjKgIyYarymR4JGSb5YmdW2TV6xu18uVFEdk0bYUcXzXGdj3ZFGzb8rQ0rl6uPRquOUqqH3hEwjUjs6mSZxBAAAEEEEAgzwRM2cjkGSvdQQABBBBAAAEEhDiLRYAAAggggAACCORWwJT4ioR8btcFteVIwI8JeTX0F//SJUt+0qYpTDwmLGtnlTmS2fjmT2TdG/9He2Z4SZU8fN5dMrr8aEd1OS3c/MiD0rL5Ie2xgjHHWUn5UKTcaXWURwABBBBAAIE8EzBlI5NnrHQHAQQQQAABBBAgIc8aQAABBBBAAAEEcixgyr9jkZDP8cKgutwI+DUhr0a/6YWoPPZShwZx/uRC+fcvlDjCWfX6Q/LEzl9pz4wqq5GN05bLqMhRjupyWvjwysXS/pzedtHHT5Xh39ngtCrKI4AAAggggECeCZiykckzVrqDAAIIIIAAAgiQkGcNIIAAAggggAACORYw5d+xSMjneGFQXW4E/JyQVwILf9Qmr7zdpWFcf36xfPGTRY6Alr+6Tp7621btmWPLj7ZOyleXVDmqy2nhhoXzJfrqy9pjxVPPlmF3rHZaFeURQAABBBBAII8ETNnI5BEpXUEAAQQQQAABBCwB4iwWAgIIIIAAAgggkFsBU+IrEvK5XRfUliMBvyfkW6Mic7/fIvs+imsi35lRJpNrw46Ubt3+bXl273btmXFVo2XTtJVSURRxVJejwtF2qV8wRzp3vKk9Vjr9Aqm88TZHVVEYAQQQQAABBPJHwJSNTP6I0hMEEEAAAQQQQCAhQJzFSkAAAQQQQAABBHIrYEp8RUI+t+uC2nIk4PeEvGLYfygucza2SHN7N0plqciDV0Xk6KqQI6n521bI9v2va89MrD5BNpx7h5QWOLsK30nD8aZGqb9ulnTt26M9Vn7FHIlcPttJVZRFAAEEEEAAgTwRMGUjkyecdAMBBBBAAAEEEEgLEGexGBBAAAEEEEAAgdwKmBJfkZDP7bqgthwJmJCQVxSv7+qSbz3epqmMGxmWB2aVSUmhM6xrn18qr3zwhvbQ6SNPlvs+c7uUFBQ7q8xB6VjdAamfN1NidQe1p6puWSol06Y7qImiCCCAAAIIIJAPAqZsZPLBkj4ggAACCCCAAAKZAsRZrAcEEEAAAQQQQCC3AqbEVyTkc7suqC1HAqYk5BXHE7/tkPW/jmoynzqpQJZ9pdSRVntXVOb+Zon8sW6n9tyUUZNl7TlLHNXltHDX3t1WUj7e2qI9OmzlvVJ8xlSn1VEeAQQQQAABBIZQwJSNzBAS0jQCCCCAAAIIINCnAHEWCwMBBBBAAAEEEMitgCnxFQn53K4LasuRgEkJeUVyx0/b5fk/d2o6sz5dLJefVeRIrKWzTWZvXSR/bditPfeZ0VPknrNudlSX08Idb/xeDi24Rn+sqFiq16yXwomnOK2O8ggggAACCCAwRAKmbGSGiI9mEUAAAQQQQACBfgWIs1gcCCCAAAIIIIBAbgVMia9IyOd2XVBbjgRMS8grljkbW+WvH8Q0oZVfLZUp4wscqTVEm+Sq5xbJrsPvas/989hPy9J/usFRXU4LR7dvk4bFN2mPhcorpPr+TVJQO9ZpdZRHAAEEEEAAgSEQMGUjMwR0NIkAAggggAACCBxRgDiLBYIAAggggAACCORWwJT4ioR8btcFteVIwMSEfF1TXK5+qEUaMm59Ly0SWXdlRGprQo7k6tsPyxXP3iLvNX+oPffFE6bJojPmOqrLaeG2LU9L4+rl2mPhmqOk+oFHJFwz0ml1lEcAAQQQQAABjwVM2ch4zEZzCCCAAAIIIIDAgALEWQMSUQABBBBAAAEEEHAkYEp8RULe0bRT2CsBExPyyu6t92Jy7cOtGuMxw0OyfnZEykuc6X7QclBmPnuL1LUd0h68ctJF8o3JlzirzGHp5kcelJbND2lPFYw5zkrKhyLlDmujOAIIIIAAAgh4KWDKRsZLM9pCAAEEEEAAAQTsCBBn2VGiDAIIIIAAAgggYF/AlPiKhLz9OaekhwKmJuQV4X/9oVPu/nm7pnn6uAK559JSx8J7GvfL7OcWyaH2w9qzN5w6Q2ZMvNBxfU4eOLxysbQ/9yvtkaKPnyrDv7PBSTWURQABBBBAAAGPBUzZyHjMRnMIIIAAAggggMCAAsRZAxJRAAEEEEAAAQQQcCRgSnxFQt7RtFPYKwGTE/LK8N5ftcvPXu/UOP/1H4tk7rnFjonfObxPZm29VZo7Mu7CF5FbPzlXvjR+muP6nDzQsHC+RF99WXukeOrZMuyO1U6qoSwCCCCAAAIIeChgykbGQzKaQgABBBBAAAEEbAkQZ9liohACCCCAAAIIIGBbwJT4ioS87SmnoJcCpifkleX8R1vlj/tiGuttXyyRz04qdEz95/q35ernbpf2rqj27PKpC+T84z7luD7bD0TbpX7BHOnc8ab2SOn0C6TyxttsV0NBBBBAAAEEEPBOwJSNjHditIQAAggggAACCNgTIM6y50QpBBBAAAEEEEDAroAp8RUJebszTjlPBYKQkD/cKnLNQy1yoDGu2a67skxO/FjYsffrB96U65+/Q6KxDu3ZVWfdLOeMnuK4PrsPxJsapf66WdK1b4/2SPmsuRK57Eq71VAOAQQQQAABBDwSMGUj4xEXzSCAAAIIIIAAArYFiLNsU1EQAQQQQAABBBCwJWBKfEVC3tZ0U8hrgSAk5JXpOwdiMm9Tq0Qzbq8fURGSDVeVyfBIyDH7Kx/8Qa59flmv59aes1imjPqE4/rsPhCrOyD182ZKrO6g9kjVLUulZNp0u9VQDgEEEEAAAQQ8EDBlI+MBFU0ggAACCCCAAAKOBIizHHFRGAEEEEAAAQQQGFDAlPiKhPyAU02BoRAISkJe2b74ly5Z8pM2jXniMWFZO6ssK/rn331FvvXi3dqzxeEiWfe5pTK55qSs6rTzUNfe3VZSPt6qv8t+2Mp7pfiMqXaqoAwCCCCAAAIIeCBgykbGAyqaQAABBBBAAAEEHAkQZzniojACCCCAAAIIIDCggCnxFQn5AaeaAkMhEKSEvPJ96Pmo/HC7ftX8+ZML5d+/UJIV/y93vSBLfnef9mxZYams/9xSObl6fFZ12nmo443fy6EF1+hFi4qles16KZx4ip0qKIMAAggggAACLguYspFxmYnqEUAAAQQQQAABxwLEWY7JeAABBBBAAAEEEDiigCnxFQl5FnpeCgQtIa8mYeGP2uSVt7u0+bj+fxXLF/+hKKs5+unbW2XFa+u0Z8uLIrJp2go5vmpMVnXaeSi6fZs0LL5JKxoqr5Dq+zdJQe1YO1VQBgEEEEAAAQRcFDBlI+MiEVUjgAACCCCAAAJZCRBnZcXGQwgggAACCCCAQL8CpsRXJORZ5HkpEMSEfGtUZO73W2TfR3FtTr4zo0wm14azmqdNf35SHvjD49qzw0uq5OHz7pLR5UdnVaedh9q2PC2Nq5drRcM1R0n1us0Srq6xUwVlEEAAAQQQQMAlAVM2Mi7xUC0CCCCAAAIIIJC1AHFW1nQ8iAACCCCAAAII9ClgSnxFQp4FnpcCQUzIq4nYfygucza2SHN797RUloo8eFVEjq4KZTVX9/7+UXlsx8+0Z0eV1cjD598lR5VWZ1WnnYeaH1kvLZs3akULxp0g1d/dKKFIuZ0qKIMAAggggAACLgiYspFxgYYqEUAAAQQQQACBQQkQZw2Kj4cRQAABBBBAAIFeAqbEVyTkWdx5KRDUhLyajNd3dcm3Hm/T5mXcyLA8MKtMSgqzm67lr66Tp/62VXu4tuIY2ThtuVSXVGVXqY2nDq9cLO3P/UorWfTxU2X4dzbYeJoiCCCAAAIIIOCGgCkbGTdsqBMBBBBAAAEEEBiMAHHWYPR4FgEEEEAAAQQQ6C1gSnxFQp7VnZcCQU7Iqwn5Py93yIbfRLW5+dRJBbLsK6VZz9et278tz+7drj0/rmq0bJq2UiqKIlnXO9CDDQvnS/TVl7VixVPPlmF3rB7oUX6PAAIIIIAAAi4ImLKRcYGGKhFAAAEEEEAAgUEJEGcNio+HEUAAAQQQQACBXgKmxFck5FnceSkQ9IS8mpTFP2mTl/7Spc3PrM8Uy+WfKsp6zm568W554d1XtOcnVp8gG869Q0oLSrKu94gPRtulfsEc6dzxplasdPoFUnnjbe60Sa0IIIAAAggg0K+AKRsZphgBBBBAAAEEEMg3AeKsfJsR+oMAAggggAACfhcwJb4iIe/3lWho/0nIi7R3iszb1Cq7DsS0WV751VKZMr4g65m/9vml8soHb2jPnz7yZLnvM7dLSUFx1vUe6cF4U6PUXzdLuvbt0YqVz5orkcuudKVNKkUAAQQQQACBvgVM2cgwvwgggAACCCCAQL4JEGfl24zQHwQQQAABBBDwu4Ap8RUJeb+vREP7T0I+MbEfHo7LNQ+1SGPGK+VLi0TWXRmR2ppQVrPf3hWVub9ZIn+s26k9P2XUZFl7zpKs6rTzUKzugNTPmymxuoNa8apblkrJtOl2qqAMAggggAACCORAwJSNTA4oqAIBBBBAAAEEEMipAHFWTjmpDAEEEEAAAQQQEFPiKxLyLOa8FPj/2bsT6Cqrc//jv8wDISREQBCEqghah4IVRSwOIA7XWntFEJAqBgiKAqloGSQUKUNBBBSQKYICDpQq3F4VGRyoQEWvIvQPIqWGQSnGEDLPyX+d0yJsNeQk5z3JOft8s1bXvTdn7+fZ+7M3XXvfJ+97KMifWpbdhys1akWRsU4tE0K0KDlWjer4lvnC8mKlvJOmz7P/acS97pwueurax322JyoOH3QX5auKCo0cTabNVeSVXX2Wl8AIIIAAAgggcErAlosMa4oAAggggAACCPibAOcsf1sRxoMAAggggAACgS5gy/mKgnyg78TTxr9r1y7dc889Gj9+vAYMGPCjM3O16d27t/bvN5+OPr3xBx98oG7dunksk5GRoWeffVZvvPGG9u3bp06dOqlPnz5KTk5Ws2bNPI5zekMK8ibbXz4t15y3SoxfdmoXpqf6R9fJ19Upv6xQgzaNVUbuV0aM29p216SrR9Q5bk0dy3bv1InUoWaziEglzl6k8I4/rak7nyOAAAIIIICAlwK2XGS8ZKA7AggggAACCCDguADnLMdJCYgAAggggAACQS5gy/mKgrwlG9lVYH/44Ye1YcMGrVy5stqC/P/8z//oV7/61RlnXZuC/M6dOzVs2DB9+OGH6tChg9q0aeMu9h88eFC9evXSvHnz1L59+1orU5D/Idkf/1KiDbvLjQ/6XBWhlB51/9737JJc3b9xjL4u+MaIe+d5PTX+ymG1XjdPO5Ru26KctNFG85BGcUqct0xhbdp6GoZ2CCCAAAIIIFAHAVsuMnWYOl0QQAABBBBAAAGfCnDO8ikvwRFAAAEEEEAgCAVsOV9RkA/wzVtVVaVt27Zp+PDh+uyzz9yzOVNBfvbs2frtb3+rdevW6Y477vBq9pmZmUpJSdGmTZvkinvfffcpPDxcBQUFmjlzpiZNmuT+I4EZM2YoJiamVrkoyP841/BlRfr8aKXx4RN3RumGi8Nr5Xt642OF3yp503gdK8oyYjxw8V168NJ+dY5bU8fit9Ypb9YUo1lo0llKXLhCoYlJNXXncwQQQAABBBCoo4AtF5k6Tp9uCCCAAAIIIICAzwQ4Z/mMlsAIIIAAAgggEKQCtpyvKMgH8AY+evSo5s6dqwULFrhn4Sp6f/PNN9UW5IuLi/Xoo49q48aNWrNmjS677DKvZv/aa6/prrvu0ogRI9xF96ioU19onpubq0ceecSda+3aterSpUutclGQ/3GuE4VVGrK0SMfzq4wGCx+IUfuzQ2tlfHrjrwq+cT8pf6Ik14gx4vKBGtjxzG9UqHNSSQUvLFLhinQjRFi785T4TLpCYht5E5q+CCCAAAIIIFCNgC0XGRYYAQQQQAABBBDwNwHOWf62IowHAQQQQAABBAJdwJbzFQX5AN2JRUVFSk1N1aJFi3TllVdq+vTpcr1qfuLEidUW5LOzszVw4ED3E+yrVq1Sq1at6jz70tJSjRkzxv1kvOs1+TfddNMPYr344ovup+affvpp91hr80NBvnqt/f+q1LDni4wGTeNCtGRwjBJiQ2rDbLT9MveIBm0ap4KyQuP3434+TL8+v2ed49bUMXdamko2rzeaRVxyuRLmLKmpK58jgAACCCCAQB0EbLnI1GHqdEEAAQQQQAABBHwqwDnLp7wERwABBBBAAIEgFLDlfEVBPkA3r6sgP2fOHHXq1Ek33HCD++n0yZMnKy0trdqC/Oeff64+ffroqquu0qhRo9xP1//5z392C7i+V37kyJHup+ZDQmou6p4s7h86dEirV69Wx44dfyC5detWXXvtte7X2rsK97V5bT0F+TNvzHf3lOsPa0uMRh1bhmr+oNp9NcD3s+zNPqCUdyaqqLzY+GhK11T1Orebz/615IwdqdKPthvxI7v+Qk0mz/JZTgIjgAACCCAQrAK2XGSCdf2YNwIIIIAAAgj4rwDnLP9dG0aGAAIIIIAAAoEpYMv5ioJ8YO6/Hx11TQX5LVu26LrrrnMX8QsLCxUbG6tmzZrp4MGD2rdvnxo3bmx8F/yZaFx9+vfv727y0ksvqW3btj9o7orZt29fnX322e4n8pOSPP9ecAryNW/MJe+W6pXtZUbDXpeG63e/PPXVATVH+WGL3VlfaNg7E1Vaacae032curXsXJeQNfcpLVF2aorK9+0x2kbfeocaP/pEzf1pgQACCCCAAAIeC9hykfF4wjREAAEEEEAAAQTqSYBzVj1BkwYBBBBAAAEEgkbAlvMVBXmLtmxNBXnX6+2HDRvmLp7Pnz9ft956q0JDQ1VeXi7X98E//vjjcr2KfuXKlbrxxhvPKONJsd2TNtUloSDv2cYc/VKxPs2oMBqPuDlSv7oiwrMA1bTacWyXhr/35A8+nX99mrq0uMyr2NV1rsrPU/bDg1Rx5JDRpNEDDyq2/yCf5CQoAggggAACwShgy0UmGNeOOSOAAAIIIICAfwtwzvLv9WF0CCCAAAIIIBB4AracryjIB97eq3bEZyrIV1ZWup9+f/nll/Xb3/5W/fr1M15NX1VVpaVLl2ro0KG6//77NW/ePDVq1KjaXJ4U2z1pU10CCvKebcyCEiklvVBHT1QZHeYMjNGlbUI9C1JNq/e+2qHHPphhfBoZGqGFN07SpUkXehW7us6VWZnKfug+VWZ9azSJHzNJUT1v9UlOgiKAAAIIIBBsArZcZIJt3ZgvAggggAACCPi/AOcs/18jRogAAggggAACgSVgy/mKgnxg7bszjramJ+RrmurJAnp4eLheeeUVXXDBBdV28aTY7kmb6hK4CvKuJ/r5qVkgsyBKc7e3VWnFqQJ8THi5UrsdVEK0+dr5mqOZLT7O36ul/1pr/DIqNFKPnTNQraOa1zacR+0jMo+pxTPTFFpaYrTPTH5ERRde7FEMGiGAAAIIIIAAAggggAACCCCAAAIIIIAAAggggAACCNghcMUVVwT0RCjIB/TymYP3tiCflZWlAQMG6F//+pdeffVVdejQoVqdr7/+2t3W9eP6fvhWrVr9oO3Jgnzr1q21YsUKJSYmeqxNQd5jKnfDfd/GKf3/WhudWsSVaETXg4oIraxdsO+1/iD3M6385k3jt7Gh0Xqs9UC1jDzLq9jVdY768h9qsXCW8XFlWLgyH3xUJW3a+SQnQRFAAAEEEEAAAQQQQAABBBBAAAEEEEAAAQQQQAABBPxPgIK8/61J0I6opoK867X1eXl5aty4sfu747//k5mZqf79+8v1P2sqyGdnZ2vgwIE6dOiQVq9erY4dO/4g3tatW3XttdcqJSXF/br8mJgYj9eGV9Z7TPVdw5e2lSn9vVKjY7cLw/Rk7+jaB/tejxWfr9Mzn60wfpsQFa/lN03XOY1886R86bYtykkbbeQMaRSnxOdeVFgr848PvJ4gARBAAAEEEAgiAVte9RVES8ZUEUAAAQQQQCBABDhnBchCMUwEEEAAAQQQCBgBW85XPCEfMFuu5oGeqSB/8OBBd7HdVZCvroC+a9cu9e7dW+eff777ifazzqr+6efS0lKNGTPGXWjfsGGDbrrpph8M0PXK+WHDhunpp59WampqzRM4rQUF+Vpxfdc4bU2xtn5RYXR+4LpIDegWUbeAp/V6bvfLen7Pn404LWKStLzXdJ0V7fnbD2ozkIEUMY4AACAASURBVOK31ilv1hSjS2jzFkqcv1yhiUm1CUVbBBBAAAEEEPiPgC0XGRYUAQQQQAABBBDwNwHOWf62IowHAQQQQAABBAJdwJbzFQX5QN+Jp43/TAX5goICPfzww1q+fLkWL16swYMHKyQk5Lve5eXlmj59uiZMmOD+z8SJExUWFnZGnddee0133XWXRowYoRkzZigqKuq79rm5uXrkkUe0ceNGrV27Vl26dKmVNAX5WnF917ikXHpoWZEyMs3X1E/rG60u5595PT3JOOWjhVr7z01G0zZxLZXec4oSo+I9CVHrNgUvLFLhinSjX1i785T4TLpCYhvVOh4dEEAAAQQQCHYBWy4ywb6OzB8BBBBAAAEE/E+Ac5b/rQkjQgABBBBAAIHAFrDlfEVBPrD3oTH6ml5Z73qS3fUEfNOmTTV//nzdeuut7lfXl5SUuIv048eP18UXX+x+Or59+/Y1yrhebe96Hf2mTZvcT8rfe++97qK8q/g/c+ZMTZo0qU6vq3clpiBfI3+1Db7JrdLQpYXKKz7VJDpCWvhArNoknfojjLpmmPi3Z/TmwS1G93bx52hZz2mKi4ita9gz9sudlqaSzeuNNhGXXK6EOUt8ko+gCCCAAAII2Cxgy0XG5jVibggggAACCCAQmAKcswJz3Rg1AggggAACCPivgC3nKwry/rvHaj2ymgryrqfgFy5cqHHjxrlfXd+pUyclJSVp//79cr3S/vLLL9dzzz2nrl27fpe7qKjI/bp51+vnV65cqQEDBhjj2r59ux588EF99tln6tChg9q0afNdvF69emnevHkeFfe/P1kK8rVefqPD7sOVGrWiyPhdy4QQLUqOVaNTLzKoc5LRH8zQ+1/tMPp3TDxPS3pMVnSYAwl+ZGQ5Y0eq9KPtxieRXX+hJpNn1XkedEQAAQQQQCAYBWy5yATj2jFnBBBAAAEEEPBvAc5Z/r0+jA4BBBBAAAEEAk/AlvMVBfnA23vVjrimgryrY1VVlVzfFf/ss8+6n2x3FeJdhfk+ffooOTlZzZo1M+LXVJB3Nc7IyHDHe+ONN7Rv374zxvOUm4K8p1LVt1v3f2V65u1So0GndmF6qn+098ElDX9vknYc223Gb3aRnr1ugqLCIh3JYQQpLVF2aorK9+0xfh196x1q/OgTzucjIgIIIIAAApYK2HKRsXR5mBYCCCCAAAIIBLAA56wAXjyGjgACCCCAAAJ+KWDL+YqCvF9uLwZFQd6ZPfDHv5Row+5yI1ifqyOUcqP3BfOSilI98v5kfZq514jfpcWlmn/9RGcm8L0oVfl5yn54kCqOHDI+afTAQ4rtf79PchIUAQQQQAAB2wRsucjYti7MBwEEEEAAAQQCX4BzVuCvITNAAAEEEEAAAf8SsOV8RUHev/YVo/mPAAV557bC8GVF+vxopRHwiTujdMPF4V4nKa4o0ZDNE/R59j+NWNed00VPXfu41/F/LEBlVqayH7pPlVnfGh/Hj5mkqJ63+iQnQRFAAAEEELBJwJaLjE1rwlwQQAABBBBAwA4Bzll2rCOzQAABBBBAAAH/EbDlfEVB3n/2FCM5TYCCvHPb4URhlYYsLdLx/Coj6MIHYtT+7FCvE+WXFWrQprHKyP3KiHVb2+6adPUIr+P/WICKwwfdRfmqokLj4ybT5iryyq4+yUlQBBBAAAEEbBGw5SJjy3owDwQQQAABBBCwR4Bzlj1ryUwQQAABBBBAwD8EbDlfUZD3j/3EKL4nQEHe2S2x/1+VGvZ8kRG0aVyIlgyOUUJsiNfJsktylbxpvA7nHzVi3XleT42/cpjX8X8sQNnunTqROtT8KCJSibMXKbzjT32Sk6AIIIAAAgjYIGDLRcaGtWAOCCCAAAIIIGCXAOcsu9aT2SCAAAIIIIBAwwvYcr6iIN/we4kR/IgABXnnt8W7e8r1h7UlRuCOLUM1f1CMI8m+Lc7W/RvG6FhRlhEv+eLeGnbpPY7k+H6Q0m1blJM22vh1SKM4JT73osJatfZJToIigAACCCAQ6AK2XGQCfR0YPwIIIIAAAgjYJ8A5y741ZUYIIIAAAggg0LACtpyvKMg37D4iezUCFOR9szUWbS7V6g/LjOC9Lg3X734Z5UjCrwq+0f0bx+hESa4R77HOyerT3jff71781jrlzZpi5Att3kKJ85crNDHJkXkRBAEEEEAAAZsEbLnI2LQmzAUBBBBAAAEE7BDgnGXHOjILBBBAAAEEEPAfAVvOVxTk/WdPMZLTBCjI+247jH6pWJ9mVBgJRt4SpTs6hzuS9MvcIxq8+QnlluYb8cb9fJh+fX5PR3J8P0jBC4tUuCLd+HVYu/OU+Ey6QmIb+SQnQRFAAAEEEAhUAVsuMoHqz7gRQAABBBBAwF4Bzln2ri0zQwABBBBAAIGGEbDlfEVBvmH2D1lrEKAg77stUlAipaQX6uiJKiPJnIExurRNqCOJ9584qOTN41VUXmzEm9I1Vb3O7eZIju8HyZ2WppLN641fR1xyuRLmLPFJPoIigAACCCAQqAK2XGQC1Z9xI4AAAggggIC9Apyz7F1bZoYAAggggAACDSNgy/mKgnzD7B+y1iBAQd63W+RwVpWGPV+o4tPeXt84Wlo8OFbN40McSb476wsNe2eiSivNV+TP6T5O3Vp2diTH94PkjB2p0o+2G7+O7PoLNZk8yyf5CIoAAggggEAgCthykQlEe8aMAAIIIIAAAnYLcM6ye32ZHQIIIIAAAgjUv4At5ysK8vW/d8jogQAFeQ+QvGyy40CFxr5qPsHerlmoFgyKUZQzb6/XjmO7NPy9J38w0vnXp6lLi8u8nMGPdC8tUXZqisr37TE+jL71DjV+9Ann8xERAQQQQACBABSw5SITgPQMGQEEEEAAAQQsF+CcZfkCMz0EEEAAAQQQqHcBW85XFOTrfeuQ0BMBCvKeKHnfZuXWMi17v9QI1O3CMD3ZO9r74P+JsPXoJxq1ZaoRLzI0QgtvnKRLky50LM/JQFX5ecp+eJAqjhwyYjd64CHF9r/f8XwERAABBBBAINAEbLnIBJo740UAAQQQQAAB+wU4Z9m/xswQAQQQQAABBOpXwJbzFQX5+t03ZPNQgIK8h1AONEtbU6ytX1QYkZKvj1T/ayIciP7vEBsObdX47bONeDHh0UrvMUXtE9o6ludkoMqsTGU/dJ8qs741YsePmaSonrc6no+ACCCAAAIIBJKALReZQDJnrAgggAACCCAQHAKcs4JjnZklAggggAACCNSfgC3nKwry9bdnyFQLAQrytcDysmlJufTQsiJlZFYakab1jVaX88O8jH6q++sHNmnqxwuNePGRcVra4w/6SXxrx/KcDFRx+KC7KF9VVGjEbjJtriKv7Op4PgIigAACCCAQKAK2XGQCxZtxIoAAAggggEDwCHDOCp61ZqYIIIAAAgggUD8CtpyvKMjXz34hSy0FKMjXEszL5t/kVmno0kLlnfaV8tER0sIHYtUmKcTL6Ke6r97/lmZ+km7ES4iK1/KbpuucRs0dy3MyUNnunTqROtSMGxGpxNmLFN7xp47nIyACCCCAAAKBIGDLRSYQrBkjAggggAACCASXAOes4FpvZosAAggggAACvhew5XxFQd73e4UMdRCgIF8HNC+77D5cqVEriowoLRNCtCg5Vo2ivAx+WvdFf39VS//fn4yALWKStLzXdJ0Vnehcov9EKt22RTlpo424IY3ilPjciwpr5fyT+Y5PgIAIIIAAAgg4LGDLRcZhFsIhgAACCCCAAAJeC3DO8pqQAAgggAACCCCAgCFgy/mKgjwb2y8FKMg3zLKs/bhMz24oNZJ3ahemp/pHOzqgmZ8s1er9642YbeJaKr3nFCVGxTuayxWs+K11yps1xYgb2ryFEucvV2hikuP5CIgAAggggIA/C9hykfFnY8aGAAIIIIAAAsEpwDkrONedWSOAAAIIIICA7wRsOV9RkPfdHiGyFwIU5L3A87LrH/9Sog27y40ofa+O0NAbI72MbHaf+Ldn9ObBLcYv28Wfo2U9pykuItbRXK5gBS8sUuEK83X5Ye3OU+Iz6QqJbeR4PgIigAACCCDgrwK2XGT81ZdxIYAAAggggEDwCnDOCt61Z+YIIIAAAggg4BsBW85XFOR9sz+I6qUABXkvAb3sPnxZkT4/WmlEeeLOKN1wcbiXkc3uoz+Yofe/2mH8smPieVrSY7Kiwxx8T/5/MuROS1PJZvPJ/IhLLlfCnCWOzotgCCCAAAII+LOALRcZfzZmbAgggAACCCAQnAKcs4Jz3Zk1AggggAACCPhOwJbzFQV53+0RInshQEHeCzwHup4orNKQpUU6nl9lRFv4QIzanx3qQIZTIUZumaptRz8xYnZqdpEW3zjZ0Twng+WMHanSj7YbsSO7/kJNJs/yST6CIoAAAggg4G8Ctlxk/M2V8SCAAAIIIIAAApyz2AMIIIAAAggggICzAracryjIO7sviOaQAAV5hyC9CLP/X5Ua9nyREaFpXIiWDI5RQmyIF5F/2HXoOxP0aeZe44NrWnbW3O7jHM3jDlZaouzUFJXv22PEjrmjt+JGPO58PiIigAACCCDgZwK2XGT8jJXhIIAAAggggAAC4pzFJkAAAQQQQAABBJwVsOV8RUHe2X1BNIcEKMg7BOllmHf3lOsPa0uMKB1bhmr+oBgvI5vdiytKNGTzBH2e/U/jg+vO6aKnrnW+SF6Vn6fshwep4sghI1+j5OGK7Xefo3MjGAIIIIAAAv4mYMtFxt9cGQ8CCCCAAAIIIMA5iz2AAAIIIIAAAgg4K2DL+YqCvLP7gmgOCVCQdwjSgTDPbSrVmh1lRqRel4brd7909jve88sK3UX5f+QcNHLd1ra7Jl09woGZmCEqszKV/dB9qsz61vggfswkRfW81fF8BEQAAQQQQMBfBGy5yPiLJ+NAAAEEEEAAAQROCnDOYi8ggAACCCCAAALOCthyvqIg7+y+IJpDAhTkHYJ0KMzol4r1aUaFEW3kLVG6o3O4Qxn+HSanNF+DNo7V4fyjRtw+7W/RY50HO5rLFazi8EF3Ub6qqNCI3WTaXEVe2dXxfAREAAEEEEDAHwRsucj4gyVjQAABBBBAAAEEThfgnMV+QAABBBBAAAEEnBWw5XwVdAX5qqoq5ebmundDfHy8QkKc/S5sZ7dZ8EajIO9fa19QIqWkF+roiSpjYHMGxujSNqGODvbb4mzdv2GMjhVlGXEH//RupVzS19FcrmBlu3fqROpQM25EpBKfTVf4BR0cz0dABBBAAAEEGlrAlotMQzuSHwEEEEAAAQQQ+L4A5yz2BAIIIIAAAggg4KyALecr6wvyruL7X//6V61Zs0bbt2/Xvn37jJ3QoUMH9ejRQ7fddpt+8YtfuIv0/DS8AAX5hl+D74/gcFaVhj1fqOLT3l7fOFpaPDhWzeOd/cOWrwq+UfKmccoqPmEM47HOyerT3vnXyZdu26KctNFGrpD4Jkqct0xhrVr732IwIgQQQAABBLwQsOUi4wUBXRFAAAEEEEAAAZ8IcM7yCStBEUAAAQQQQCCIBWw5X1lbkM/IyNCcOXO0YsUKHT9+3KOt2rRpUw0ZMkQPPfSQzj33XI/60Mg3AhTkfePqbdQdByo09tViI0y7ZqFaMChGUc6+vV6H8o5q0Kaxyi3NN/KN+/kw/fr8nt5O5Qf9i99ap7xZU4zfhzZvocT5yxWamOR4PgIigAACCCDQUAK2XGQayo+8CCCAAAIIIIBAdQKcs9gbCCCAAAIIIICAswK2nK+sK8i7iu8zZszQggULlJeXp6uuukr/9V//5X76/aKLLnI/AR8TE+PeDfn5+SooKNDevXu1efNmvfHGG/r000/VuHFjd1H+0UcfVbNmzZzdOUTzSICCvEdMDdLoxb+W6YW/lhq5u10Ypid7Rzs+nv0nDip583gVlZt/BDCla6p6ndvN8XwFyxepcGW6ETes3XlKfCZdIbGNHM9HQAQQQAABBBpCwJaLTEPYkRMBBBBAAAEEEDiTAOcs9gcCCCCAAAIIIOCsgC3nK2sK8q7vhne9kn7UqFE6cOCARo4cqd/85jdq27atx98TX1lZqT179mjp0qXuJ+vPP/9891P2Xbt29TiGs9sseKNRkPfvtU9bU6ytX1QYgxx8faT6XRPh+MB3Z32hB9/9vUoqzD8CmNN9nLq17Ox4vtxpaSrZvN6IG3HJ5UqYs8TxXAREAAEEEECgIQRsucg0hB05EUAAAQQQQACBMwlwzmJ/IIAAAggggAACzgrYcr6ypiCflZWle++9V5dffrkjT7ZnZma6i/GfffaZXnjhBSUl8cpqZ/8JnTkaBfn61K59rpJy6aFlRcrIrDQ6T+sbrS7nh9U+YA09Psnco5R30n7Qav71aerS4jLH8+WMHanSj7YbcSO7/kJNJs9yPBcBEUAAAQQQqG8BWy4y9e1GPgQQQAABBBBAoCYBzlk1CfE5AggggAACCCBQOwFbzlfWFORLSkqUk5PjfsV8SEhI7VbzDK1dhf64uDhFRUU5FpNANQtQkK/ZqKFbfJNbpaFLC5V32tvkoyOkhQ/Eqk2Sc/8GT85z69FPNGrLVGPakaERWnjjJF2adKGzHKUlyk5NUfm+PUbcmDt6K27E487mIhoCCCCAAAL1LGDLRaae2UiHAAIIIIAAAgjUKMA5q0YiGiCAAAIIIIAAArUSsOV8ZU1BvlarR2O/F6Ag7/dL5B7g7sOVGrWiyBhsy4QQLUqOVSMf/A3LhkNbNX77bCNfTHi00ntMUfuEto6iVeXnKfvhQao4csiI22jwcMXec5+juQiGAAIIIIBAfQrYcpGpTzNyIYAAAggggAACnghwzvJEiTYIIIAAAggggIDnAracr4K2IF9WVqbw8HBHn6b3fPvQsiYBCvI1CfnP5699VKb5G83vd+/ULkxP9Y/2ySDfzHhfEz981ogdHxmnZT2n6dzGLR3NWZmVqeyH7lNl1rdmvjGTFNXzVkdzEQwBBBBAAIH6ErDlIlNfXuRBAAEEEEAAAQQ8FeCc5akU7RBAAAEEEEAAAc8EbDlfWVmQd72+/n//939VWVmpu++++0dXdPbs2Xr99deVlpamG2+8UaGhoZ6tPK3qRYCCfL0wO5Zk8uslem9vuRHvnq4RGnJDpGM5Tg+0ev9bmvlJuhE7KTpB6T2n6pxGzR3NWXH4oLsoX1VUaMRtMm2uIq/s6mgugiGAAAIIIFAfArZcZOrDihwIIIAAAggggEBtBDhn1UaLtggggAACCCCAQM0CtpyvrCvIZ2Zm6tFHH9WKFSv00EMPadasWYqONp/ULSoqUmpqqhYtWuRe6XHjxrn/06hRo5pXnhb1IkBBvl6YHU2Skl6kfxyrNGI+cWeUbrg43NE8J4Mt+X9/0uK/v2rEbhGTpOW9puus6ERHc5bt3qkTqUPNmBGRSnw2XeEXdHA0F8EQQAABBBDwtYAtFxlfOxEfAQQQQAABBBCorQDnrNqK0R4BBBBAAAEEEDizgC3nK6sK8q5C++OPP6558+apQ4cOGjVqlAYNGqSoKPPLrF1Pzh8+fFgvv/yyZs6cqePHj2v69OnuQr7rNfb8NLwABfmGX4PajiArv0pDlhYqx3yQXAsfiFH7s33zBoqZnyzV6v3rjaG2iWupZTdNU5PIuNpO4YztS7dtUU7aaKNNSHwTJc5bprBWrR3NRTAEEEAAAQR8KWDLRcaXRsRGAAEEEEAAAQTqIsA5qy5q9EEAAQQQQAABBKoXsOV8ZVVBfvPmzfr1r3+t7t27a/78+Wrbtm2Ne9i1kMOHD9e//vUvrVmzRicLwTV2pIFPBSjI+5TXZ8E//7pSw5cXGfGbxoVoyeAYJcSG+CTvxL89ozcPbjFiX9CkrZb0mKy4iFhHcxa/tU55s6YYMUObt1Di/OUKTUxyNBfBEEAAAQQQ8JWALRcZX/kQFwEEEEAAAQQQqKsA56y6ytEPAQQQQAABBBD4cQFbzlfWFOQrKio0adIkLV26VK+88oq7KO/pz7p16zRw4ED30/Xjx49XSIhvCoeejod2+u4PIz7++GM4Akzg7V3lmvG/JcaoO7YM1fxBMT6bybhtT2vj4W1mzsTz3EX56DDzDRneDqJg+SIVrjS/vz6s3XlKfCZdIbF87YW3vvRHAAEEEPC9gC0XGd9LkQEBBBBAAAEEEKidAOes2nnRGgEEEEAAAQQQqEnAlvOVNQX5vLw895PurtfWu4ryTZo0qWkNv/vc9b3z/fv3V8uWLd1P1jdu3NjjvjT0jQBPyPvGtb6iLthYqj9/VGak63VpuH73S2eL46cnGLllqrYd/cTI2anZRVp842THp507LU0lm81X5UdccrkS5ixxPBcBEUAAAQQQcFrAlouM0y7EQwABBBBAAAEEvBXgnOWtIP0RQAABBBBAAAFTwJbzlTUF+aysLA0YMEDt2rXT7NmzFRPj+dO4riJ+amqqMjIytGrVKiUl8erphv4HT0G+oVfA+/wjXyzS349UGoFG3RKlX3YO9z54NRGGvjNBn2buNT69pmVnze0+zvGcOWNHqvSj7UbcyK6/UJPJsxzPRUAEEEAAAQScFLDlIuOkCbEQQAABBBBAAAEnBDhnOaFIDAQQQAABBBBA4JSALecrCvKS+6l6CvL+9c+bgrx/rUddRpNbJA1dWqjMvCqj+5yBMbq0TWhdQtbYp7iiRA+++3v9PWu/0fa6c7roqWsfr7F/rRqUlig7NUXl+/YY3WLu6K24EQ7nqtXAaIwAAggggMCZBWy5yLDOCCCAAAIIIICAvwlwzvK3FWE8CCCAAAIIIBDoAracr6wpyBcWFmrkyJE6evSoVqxYocTERI/3WE5OjgYPHux+qp5X1nvM5tOGFOR9yltvwb/MrNRDy4pUWn4qZeNoafHgWDWPD/HJOArLi5W8abz+kXPQiH9b2+6adPUIR3NW5ecp++FBqjhyyIjbaMjDiu37G0dzEQwBBBBAAAGnBGy5yDjlQRwEEEAAAQQQQMApAc5ZTkkSBwEEEEAAAQQQ+LeALecrawryrkVxvap+5syZWrt2rbp06eLxXt2xY4fuvPNO3X///Zo8ebLCwsI87ktD3whQkPeNa0NE/eCLCk1cU2ykbtcsVAsGxSjKR2+vzynN16CNY3U4/6iRt0/7W/RY58GOMlRmZep4ykBVnThuxI0fM0lRPW91NBfBEEAAAQQQcELAlouMExbEQAABBBBAAAEEnBTgnOWkJrEQQAABBBBAAAEK8n65B04W1m+//XZ3cb5Ro0Y1jrOgoMD9uvpXXnlFr7/+unr06FFjHxr4XoCCvO+N6zPDC38t1Yt/LTNSdrswTE/2jvbZML4tznY/Kf91wTdGjsE/vVspl/R1NG/FlweUPSJZVUWFRtyEmfMV0elKR3MRDAEEEEAAAW8F+H8UeytIfwQQQAABBBBA4McFOGexMxBAAAEEEEAAAWcFbDlfWfWEfElJicaPH69Zs2apX79+mjp1qtq1a1ftymdkZGjcuHF6+eWXNWTIEI+L+M5uJaL9mAAFefv2xdhXi7XjQIUxscE3RKpf1wifTfZY4be6b+MYZRWfMHI81jlZfdo7+/R62e6dOpE61JxLdLQS5yxR+AUdfDZHAiOAAAIIIFBbAVsuMrWdN+0RQAABBBBAAAFfC3DO8rUw8RFAAAEEEEAg2ARsOV9ZVZB3bcJjx44pJSVF69atU+PGjd1PvN9yyy3q0OFUQWzfvn1av369Nm/erLy8PPXq1Uvz5s1T+/btg20f++18Kcj77dLUeWBFpdKw5wt15HiVEWNa32h1Od93XxNxKO+oBm0aq9zSfCPvuJ8P06/P71nn+fxYx9JtW5STNtr4KCS+iRLnLVNYq9aO5iIYAggggAACdRWw5SJT1/nTDwEEEEAAAQQQ8JUA5yxfyRIXAQQQQAABBIJVwJbzlXUFedeGPH78uGbMmKEFCxa4C+7V/bgK9g899JAeffRRNWvWLFj3sl/Om4K8Xy6L14M6eqJKKemFKig5FSo6Qlr4QKzaJIV4Hb+6APtPHNSQdyaooMx8pfyUrqnqdW43R/MWv7VOebOmGDFDm7dQ4vzlCk1McjQXwRBAAAEEEKiLgC0XmbrMnT4IIIAAAggggIAvBThn+VKX2AgggAACCCAQjAK2nK+sLMi7NmRVVZW++OIL95PyGzZskOv75V3F+bZt2+ryyy93PzXv+q751q1bKyTEd4XAYPzH4cScKcg7oeifMT7JqNBjLxUbg2uZEKJFybFqFOW7Me/NPqAhmyeopKLUSDKn+zh1a9nZ0cQFyxepcGW6ETOs3XlKfCZdIbGNHM1FMAQQQAABBGorYMtFprbzpj0CCCCAAAIIIOBrAc5ZvhYmPgIIIIAAAggEm4At5ytrC/LBtiFtmy8FedtW1JzPmh1lem6TWRjv1C5MT/WP9unEP8nco5R30n6QY9GNT6pzs4sdzZ07LU0lm9cbMSMuuVwJc5Y4modgCCCAAAII1FbAlotMbedNewQQQAABBBBAwNcCnLN8LUx8BBBAAAEEEAg2AVvOVxTkg23nBsh8KcgHyEJ5MczJr5fovb3lRoR+XSM0+IZIL6LW3HXr0U80astUo2FUWKSeu+H3ujTpwpoD1KJFztiRKv1ou5mrew/Fp02rRRSaIoAAAggg4KyALRcZZ1WIhgACCCCAAAIIeC/AOct7QyIggAACCCCAAAKnC9hyvrKmIJ+dna0333xTd955pxo1cuaV0AUFBVq7dq1uu+02JSYm8i+gHgUoyNcjdgOmSkkv0j+OVRojeOLOKN1wcbhPR/XeVzv02AczjBwx4dFK7zFF7RPaOpe7tETZqSkq37fHzHVHb8WNeNy5PERCAAEEEECgFgK2XGRqMWWaIoAAAggggAAC9SLAOatemEmCAAIIIIAAAkEkYMv5ypqCfG5uroYOHaqduJUTRwAAIABJREFUO3fqiSee0F133aWYmJg6bUlXIX7NmjWaNWuWLr74Yi1evFjx8fF1ikWnuglQkK+bW6D1ysqv0pClhcopNEe+8IEYtT871KfTeTPjfU388FkjR3xknJb1nKZzG7d0LHdVfp6yHx6kiiOHjJiNhjys2L6/cSwPgRBAAAEEEPBUwJaLjKfzpR0CCCCAAAIIIFBfApyz6kuaPAgggAACCCAQLAK2nK+sKci7Np6rkP70009r5syZateune6991717t3b/b+Hhp65uFdeXq4vvvhCf/7zn5Wenq7jx4/rkUce0ZgxY9S4ceNg2dd+M08K8n6zFD4fyOdfV2r48iIjT9O4EC0ZHKOE2BCf5l+9/y3N/CTdyJEUnaD0nlN1TqPmjuWuzMrU8ZSBqjpx3IgZP2aSonre6lgeAiGAAAIIIOCJgC0XGU/mShsEEEAAAQQQQKA+BThn1ac2uRBAAAEEEEAgGARsOV9ZVZB3bbyqqip9+umn+sMf/qDXX3/dvRfbtm2rq666Spdffrkuuuii714/73rN/d69e91P1W/evNldhHf99OvXT7/73e902WWXKSTEtwXBYPjHUpc5UpCvi1rg9nl7V7lm/G+JMYGOLUM1f1Dd3nJRG4n0PWu0cPcrRpcWMUla3mu6zop27qsqKr48oOwRyaoqMl8HkDBzviI6XVmbIdMWAQQQQAABrwRsuch4hUBnBBBAAAEEEEDABwKcs3yASkgEEEAAAQQQCGoBW85X1hXkT+7KyspKd6F93rx5Wrdu3XfF9up2bdOmTTVw4EANHjzY/Zr6mp6oD+rdXw+TpyBfD8h+luLZDaVa+3GZMapel4brd7+M8vlIZ36yVKv3rzfytIlrqWU3TVOTyDjH8pft3qkTqUPNeNHRSpyzROEXdHAsD4EQQAABBBA4k4AtFxlWGQEEEEAAAQQQ8DcBzln+tiKMBwEEEEAAAQQCXcCW85W1BfnTN1hRUZH27NmjDz/8UBkZGfrss88UERGhn/3sZ/rJT36iK664wl2Ej4yMDPR9ac34Kchbs5S1msjIF4v09yOVRp9Rt0bpl53CaxWnLo2nfLRQa/+5yeh6QZO2WtJjsuIiYusS8kf7lG7bopy00cZnIfFNlDhvmcJatXYsD4EQQAABBBCoTsCWiwwrjAACCCCAAAII+JsA5yx/WxHGgwACCCCAAAKBLmDL+SooCvKBvtmCcfwU5INx1aXcImno0kJl5lUZAHMGxujSNqE+Rxm37WltPLzNyNMx8Tx3UT46zLkn9YvfWqe8WVOMPKHNWyhx/nKFJib5fJ4kQAABBBAIbgFbLjLBvYrMHgEEEEAAAQT8UYBzlj+uCmNCAAEEEEAAgUAWsOV8RUE+kHehxWOnIG/x4tYwtS8zK/XQsiKVlp9q2DhaWjw4Vs3jQ3wOM3LLVG07+omRp1Ozi7T4xsmO5i5YvkiFK9ONmGHtzlPiM+kKiW3kaC6CIYAAAgggcLqALRcZVhUBBBBAAAEEEPA3Ac5Z/rYijAcBBBBAAAEEAl3AlvMVBflA34mWjp+CvKUL6+G0PviiQhPXFBut2zUL1YJBMYry/dvrNfy9SdpxbLeR/5qWnTW3+zgPZ+BZs9xpaSrZbH53fcQllythzhLPAtAKAQQQQACBOgjYcpGpw9TpggACCCCAAAII+FSAc5ZPeQmOAAIIIIAAAkEoYMv5ioJ8EG7eQJgyBflAWCXfjnHZ+6VaubXMSNLtwjA92Tvat4kllVSUati7E/X3rP1GruvO6aKnrn3c0fw5Y0eq9KPtRsyo7j0UnzbN0TwEQwABBBBA4KSALRcZVhQBBBBAAAEEEPA3Ac5Z/rYijAcBBBBAAAEEAl3AlvMVBflA34mWjp+CvKULW8tpjX21WDsOVBi9Bt8QqX5dI2oZqfbNC8uLlbxpvP6Rc9DofFvb7pp09YjaB6yuR2mJslNTVL5vj9Ei5o7eihvhbPHfuUETCQEEEEAgkAVsucgE8howdgQQQAABBBCwU4Bzlp3ryqwQQAABBBBAoOEEbDlfUZBvuD1E5jMIUJBne7gEikqlYc8X6sjxKgNkZv9odW4X5nOknNJ8Dd48Xhm5Xxm5+rS/RY91HuxY/qr8PGU/PEgVRw4ZMRsNeUSxfQc6lodACCCAAAIIuARsuciwmggggAACCCCAgL8JcM7ytxVhPAgggAACCCAQ6AK2nK8oyAf6TrR0/BTkLV3YOkzr6IkqpaQXqqDkVOdGUdKi5Fi1TAipQ8TadckuydX9G8fo64JvjI5Dfnq3hl7St3bBztC6MitTx1MGqurEcaNV/ISpirqup2N5CIQAAggggIAtFxlWEgEEEEAAAQQQ8DcBzln+tiKMBwEEEEAAAQQCXcCW8xUF+UDfiZaOn4K8pQtbx2l9klGhx14qNnq3bhqihQ/EKiayjkFr0e1Y4be6b+MYZRWfMHo91jlZfdrfWotIZ25a8eUBZY9IVlVRodEwYeZ8RXS60rE8BEIAAQQQCG4BWy4ywb2KzB4BBBBAAAEE/FGAc5Y/rgpjQgABBBBAAIFAFrDlfBV0Bfn8/HyVlZWpSZMmCg0NDeQ9aPXYKchbvbx1mtzqD8u0aHOp0bfL+WGa1je6TvFq2+lQ3lElbx6vEyW5RtdJVz2i29pdV9tw1bYv271TJ1KHmp9HRytxzhKFX9DBsTwEQgABBBAIXgFbLjLBu4LMHAEEEEAAAQT8VYBzlr+uDONCAAEEEEAAgUAVsOV8FRQF+YyMDD3zzDN67bXXdPDgQd18881atWqVYmNjNX78eP30pz/Vvffeq6ioqEDdj9aNm4K8dUvqyIQmv16i9/aWG7H6XROhwdfXw2Pykr7MPaJBm8apoMx8gn1K11T1OrebI3N0BSndtkU5aaONeCHxTZQ4b5nCWrV2LA+BEEAAAQSCU8CWi0xwrh6zRgABBBBAAAF/FuCc5c+rw9gQQAABBBBAIBAFbDlfWV2Qr6qq0vr16/Xggw+6C/Enf04W5MPDwzV48GCtWbNGo0aN0tSpUxUTExOI+9G6MVOQt25JHZtQSnqR/nGs0og3qXe0rr0wzLEcZwq0N/uAhmyeoJIK82n9Od3HqVvLzo6NofitdcqbNcWIF9q8hRLnL1doYpJjeQiEAAIIIBB8ArZcZIJv5ZgxAggggAACCPi7AOcsf18hxocAAggggAACgSZgy/nK6oL83r171a9fP504cUJpaWnq0aOH/vCHP+jw4cPuJ+QTExP10Ucf6dFHH9WuXbvchflevXoF2l60crwU5K1cVkcmlZVfpSFLC5Vz2kPqkeHSgkEx+kmz+vkaik8y9+iR9yartLLMmNOiG59U52YXOzJPV5CC5YtUuDLdiBfW7jz3k/Ih0fzxkGPQBEIAAQSCTMCWi0yQLRvTRQABBBBAAIEAEOCcFQCLxBARQAABBBBAIKAEbDlfWVuQdz0dP2XKFM2YMeO7QntRUZFSU1PleoW9qyCflPTvp0w//vhj9e7dW//93/+t6dOnKzKyfl5/HVA7vp4HS0G+nsEDLN3nX1dq+PIiY9TNGodo8eBYxddTnXrHsV0a/t6TxhiiwiL13A2/16VJFzommjstTSWb1xvxIn72cyU8tcCxHARCAAEEEAguAVsuMsG1aswWAQQQQAABBAJBgHNWIKwSY0QAAQQQQACBQBKw5XxlbUE+JyfH/Tp618/SpUvVpEkTVVeQz8vL0/Dhw3X8+HGtWLHC/eQ8Pw0rQEG+Yf0DIfvbu8o1439LjKFe0jpUc39TTxV5Se99tUOPfTDDGENMeLTSe0xR+4S2jjHmjB2p0o+2G/GiuvdQfNo0x3IQCAEEEEAgeARsucgEz4oxUwQQQAABBBAIFAHOWYGyUowTAQQQQAABBAJFwJbzlbUF+aysLA0YMEDt2rXT7Nmz3d8NX11BvrrfB8pmtHGcFORtXFXn5/TM26Va93/ma+N/2Tlco26Jcj5ZNRHfzHhfEz981vg0PjJOy3pO07mNWzozjtISZaemqHzfHiNezB29FTficWdyEAUBBBBAIGgEbLnIBM2CMVEEEEAAAQQQCBgBzlkBs1QMFAEEEEAAAQQCRMCW85W1BfnaPCGfnZ2t5ORkhYWFffc0fYDsQ2uHSUHe2qV1fGIjXyzS349UGnEfvz1KN18W7niu6gK+fmCTpn680Pg4KTpB6T2n6pxGzR0ZR1V+nrIfHqSKI4eMeI2GjlBsn3sdyUEQBBBAAIHgELDlIhMcq8UsEUAAAQQQQCCQBDhnBdJqMVYEEEAAAQQQCAQBW85X1hbkKyoqNGnSJM2ZM+eM3yHv+q75l19+WcOGDdOoUaM0ceJEd2Gen4YVoCDfsP6BlD23SBq6tFCZeVXGsOffH6OOrULrbSrL9r6mBbteMvK1iEnS8l7TdVa0M1+DUZmVqeMpA1V14riRJ37CVEVd17Pe5koiBBBAAIHAFrDlIhPYq8DoEUAAAQQQQMBGAc5ZNq4qc0IAAQQQQACBhhSw5XxlbUHetTl27dqle+65R5WVlXriiSd02223ady4ccrIyNCqVasUERGhl156SePHj1fjxo3dhfuTheCG3Fzk1nfr8PHHH8OBQI0CX2ZW6qFlRSotP9W0Say0ZHCskuJCauzvVIO5O1/Uyn3/Y4RrE9dSy26apiaRcY6kqfjygLJHJKuqqNCIlzBzviI6XelIDoIggAACCNgtYMtFxu5VYnYIIIAAAgggEIgCnLMCcdUYMwIIIIAAAgj4s4At5yurC/Kup99fffVVDR8+XMePn3qitGnTpmrRooX27t3r3mOuYvzChQvVr18/hYTUX/HOnzd4Q4+NJ+QbegUCL/8HX1Ro4ppiY+AXtAjVouSYep3MlI8Wau0/N5njaNJWS3pMVlxErCNjKdu9UydSh5qxoqOVOGeJwi/o4EgOgiCAAAII2Ctgy0XG3hViZggggAACCCAQqAKcswJ15Rg3AggggAACCPirgC3nK6sL8q7N4yrKf/rpp5o+fbrWr1+vvLw8Y0/dfvvtGj16tLp3704x3o/+tVGQ96PFCKChpL9Xqpe2lRkjvv6icE34dVS9zmLctqe18fA2I2fHxPPcRfnoMGfGUrpti3LSRhs5QuKbKHHeMoW1al2v8yUZAggggEBgCdhykQksdUaLAAIIIIAAAsEgwDkrGFaZOSKAAAIIIIBAfQrYcr6yuiDv+h75078PvqioSFlZWfryyy/VunVrNWvWTHFxzrxGuj43XzDkoiAfDKvsmzmOfbVYOw5UGMGH3BCpe7pG+CZhNVFHfzBD73+1w/i0U7OLtPjGyY6No/itdcqbNcWIF9q8hRLnL1doYpJjeQiEAAIIIGCXgC0XGbtWhdkggAACCCCAgA0CnLNsWEXmgAACCCCAAAL+JGDL+cragryrGP/kk0+6n4h3fUd8UhLFKX/6B1TTWCjI1yTE59UJFJVKw54v1JHjVUaTmf2j1bldWL3CDX9vknYc223kvKZlZ83tPs6xcRQsX6TClelGvLB257mflA+Jrt/X9Ts2KQIhgAACCPhUwJaLjE+RCI4AAggggAACCNRBgHNWHdDoggACCCCAAAIInEHAlvOVtQX57OxsDRw4UK7vi58/f777e+L5CRwBCvKBs1b+ONKjJ6qUkl6ogpJTo2sUJS1KjlXLhJB6G3JJRamGvTtRf8/ab+S8qc01mnrNbx0bR+60NJVsXm/Ei/jZz5Xw1ALHchAIAQQQQMAeAVsuMvasCDNBAAEEEEAAAVsEOGfZspLMAwEEEEAAAQT8RcCW85X1BfmWLVtq7ty5io2N9Ze9wzg8EKAg7wESTc4o8ElGhR57qdho07ppiBY+EKuYyPrDKywvVso7afo8+59G0tvadtekq0c4NpCcsSNV+tF2I15U9x6KT5vmWA4CIYAAAgjYIWDLRcaO1WAWCCCAAAIIIGCTAOcsm1aTuSCAAAIIIICAPwjYcr6ytiBfVVWlZ555RrNnz9bzzz+vG264QSEh9fdkrD9s0kAeAwX5QF49/xn7K9vLtOTdUmNAXc4P07S+0fU6yPyyQg3aNFYZuV8Zefu0v0WPdR7szFhKS5SdmqLyfXuMeDF39FbciMedyUEUBBBAAAErBGy5yFixGEwCAQQQQAABBKwS4Jxl1XIyGQQQQAABBBDwAwFbzlfWFuQrKyuVlZWlF154wf1d8t26ddM111yjSy65RImJiT+6haKjo9WpUydFRUX5wRYL7iFQkA/u9Xdy9pNfL9F7e8uNkP2viVDy9fX4mLyk7JJc3b9xjL4u+MYYy9BL+mjIT/s4MuWq/DxlPzxIFUcOGfEaDR2h2D73OpKDIAgggAACgS9gy0Um8FeCGSCAAAIIIICAbQKcs2xbUeaDAAIIIIAAAg0tYMv5ytqCvKsYP2DAAL399tse75Wbb75Zq1atUlJSksd9aOgbAQryvnEN1qgp6UX6x7FKY/qTekfr2gvD6pXkWOG3St40XseKsoy8j3VOVp/2tzoylsqsTB1PGaiqE8eNePETpirqup6O5CAIAggggEBgC9hykQnsVWD0CCCAAAIIIGCjAOcsG1eVOSGAAAIIIIBAQwrYcr6ytiCfn5+vlStXKicnx+N90qRJE917772Ki4vzuA8NfSNAQd43rsEaNSu/SkOWFiqn8JRAZLi0YFCMftIstF5Zvir4xv2k/ImSXCPvpKse0W3trnNkLBVfHlD2iGRVFZ02YUkJM+crotOVjuQgCAIIIIBA4ArYcpEJ3BVg5AgggAACCCBgqwDnLFtXlnkhgAACCCCAQEMJ2HK+srYg31Abg7zOCFCQd8aRKKcEPv+6UsOXFxkkzRqHaPHgWMXH1K/Ul7lHNGjTOBWUmQXzKV1T1evcbo4Mpmz3Tp1IHWrGio5W4pwlCr+ggyM5CIIAAgggEJgCtlxkAlOfUSOAAAIIIICAzQKcs2xeXeaGAAIIIIAAAg0hYMv5ioJ8Q+wectYoQEG+RiIa1EHgL5+Wa85bJUbPS1qHau5v6rkiL2lv9gGlvDNRReXFxnjmdB+nbi0712F2P+xSum2LctJGGx+ExDdR4rxlCmvV2pEcBEEAAQQQCDwBWy4ygSfPiBFAAAEEEEDAdgHOWbavMPNDAAEEEEAAgfoWsOV8RUG+vncO+TwSoCDvERON6iDwx7+UaMPucqPnHZ3DNfKWqDpE867L7qwvNOydiSqtLDMCLbrxSXVudrF3wf/Tu/itdcqbNcWIFdq8hZouXClXcZ4fBBBAAIHgE7DlIhN8K8eMEUAAAQQQQMDfBThn+fsKMT4EEEAAAQQQCDQBW85X1hbks7KyNGDAAL399tse762bb75Zq1atUlJSksd9aOgbAQryvnEl6r8Fhi8r0udHKw2Ox2+P0s2Xhdc70Y5juzT8vSeNvFFhkXruht/r0qQLHRlPwbKFKlz1vBEr/IILlTBniUKi6//tAI5MiiAIIIAAAnUWsOUiU2cAOiKAAAIIIIAAAj4S4JzlI1jCIoAAAggggEDQCthyvqIgL6lp06a6/PLLdf7552vGjBlKTEwM2o3tLxOnIO8vK2HnOE4UVmnI0iIdz68yJjj//hh1bBVa75N+76sdeuyDGUbemPBopfeYovYJbR0ZT+60NJVsXm/EivjZz5Xw1AJH4hMEAQQQQCBwBGy5yASOOCNFAAEEEEAAgWAR4JwVLCvNPBFAAAEEEECgvgRsOV9ZW5CvaSMUFRUpNzdXb775pmbNmqX77rtPqampCg+v/ydkaxqrp5/v2rVL99xzj8aPH+9+O0B1PxkZGXr22Wf1xhtvaN++ferUqZP69Omj5ORkNWvWzNN037VzOp4rMAX5Wi8DHWopsP9flRr2fJHRq0mstGRwrJLiQmoZzfvmGw5t1fjts41A8ZFxWtZzms5t3NL7BJJyxo5U6UfbjVhR3XsoPm2aI/EJggACCCAQGAK2XGQCQ5tRIoAAAggggEAwCXDOCqbVZq4IIIAAAgggUB8CtpyvgrYgf/omeeedd/TAAw9o7ty5+tWvflUf+8fxHPv379fDDz+sDRs2aOXKldUW5Hfu3Klhw4bpww8/VIcOHdSmTRu5+h48eFC9evXSvHnz1L59e4/H53S8k4kpyHu8BDT0QuDdPeX6w9oSI8IFLUK1KLlhXuP++oFNmvrxQmM8SdEJeuGm6WoRe5YXM/1P19ISZaemqHzfHiNWzB29FTfice/jEwEBBBBAICAEbLnIBAQ2g0QAAQQQQACBoBLgnBVUy81kEUAAAQQQQKAeBGw5X1GQl5SXl6fhw4crNjZWs2fPVkxMwxTj6rJvq6qqtG3bNvf4P/vsM3eI6grymZmZSklJ0aZNm9zzdL0VwPVGgIKCAs2cOVOTJk1yF/Vdr+33xMDpeKfPn4J8XXYDfeoisPTdUr28vczoev1F4Zrw66i6hPO6z4rP1+mZz1YYcVo1aq70nlN0VrT3X6dRlZ+n7IcHqeLIISNHXMpIxdxd/Zs1vJ4YARBAAAEE/EbAlouM34AyEAQQQAABBBBA4D8CnLPYCggggAACCCCAgLMCtpyvKMhLcr2+3vW6eter11etWqWkpCRnd4uPoh09etT9VP+CBf/+DmhXEf2bb76ptiD/2muv6a677tKIESPcRfeoqFMFR9fr+x955BFt3LhRa9euVZcuXWoctdPxTk9IQb5Gfho4KDD6pWJ9mlFhRBx6Y6T6Xh3hYBbPQz23+2U9v+fPRoc2cS217KZpahIZ53mgalpWZmXqeMpAVZ04brSInzBVUdf19Do+ARBAAAEE/FvAlouMfyszOgQQQAABBBAIRgHOWcG46swZAQQQQAABBHwpYMv5ioK8JFdh+ze/+Y27QL1ixQolJnr/FKovN58r9sk/Ili0aJGuvPJKTZ8+XR988IEmTpz4owX50tJSjRkzxv1kvOu19jfddNMPhvjiiy+6n5p/+umn3X+gcKYfp+N9PxcFeV/vIOKfLlBQIqWkF+roiSoDZmb/aHVuF9YgWFM+Wqi1/9xk5L6gSVv3k/Kx4dFej6niywPKHpGsqqJCI1bCzPmK6HSl1/EJgAACCCDgvwK2XGT8V5iRIYAAAggggECwCnDOCtaVZ94IIIAAAggg4CsBW85XQV2QLy8v19dff61nn31WTz31lCZMmOAuaIeFNUwBrjab1VWQnzNnjjp16qQbbrjB/ccEkydPVlpa2o8W5LOzszVw4EAdOnRIq1evVseOHX+QbuvWrbr22mvdr7Wv6dX9Tsf7/mAoyNdmN9DWCYHDWVUa9nyhik97e32jKGlRcqxaJoQ4kaLWMSb+7Rm9eXCL0e+SpPZ67obfKzrM+1fql+3eqROpQ81xRUcrcc4ShV/QodbjpQMCCCCAQGAI2HKRCQxtRokAAggggAACwSTAOSuYVpu5IoAAAggggEB9CNhyvrK2IJ+VlaUBAwbo7bff9mg/XHXVVVq2bJkuuugij9r7Y6MzFeQPHjyo/v37u4f90ksvqW3btj+Ywr59+9S3b1+dffbZNb663+l43x8MBXl/3GH2j2nHgQqNfbXYmGjrpiFa+ECsYiIbZv6jP5ih97/aYSTv1OwiLb5xsiMDKt22RTlpo41YIfFNlDhvmcJatXYkB0EQQAABBPxLwJaLjH+pMhoEEEAAAQQQQEDinMUuQAABBBBAAAEEnBWw5XwV9AX5pk2b6le/+pX7Fe2XXnqps7uknqOdqSDvSbHdkzYnp+RJW0/aVEdEQb6eNw/pvhN4eVuZlr5Xaoh0OT9M0/p6/5r4ujIPf2+SdhzbbXS/pmVnze0+rq4hjX7Fb61T3qwpxu9Cm7dQ04Ur5SrO84MAAgggYJeALRcZu1aF2SCAAAIIIICADQKcs2xYReaAAAIIIIAAAv4kYMv5ytqCvD9tlvoaCwX5+pImj+0CaWuKtfWLCmOa/a+JUPL1DfOYfElFqR55f7I+zdxrjOmmNtdo6jW/dWQ5CpYtVOGq541Y4RdcqIQ5SxQSHeNIDoIggAACCPiHgC0XGf/QZBQIIIAAAggggMApAc5Z7AYEEEAAAQQQQMBZAVvOVxTk/7MvXN8nX1BQoMaNGys0NNTZ3VJP0SjI1xM0aawXKCmXHlpWpIzMSmOuk3pH69oLwxpk/sUVJRqyeYI+z/6nkf+2tt016eoRjowpd1qaSjavN2JF/OznSnhqgSPxCYIAAggg4B8Ctlxk/EOTUSCAAAIIIIAAAqcEOGexGxBAAAEEEEAAAWcFbDlfWVuQP/kd8u3atdPs2bMVE1P9E55FRUXuV9ZnZGTU+N3pzm4jZ6OdqSD/9ddfa8CAAe6Eq1atUqtWrX6Q/OQr5lu3bq0VK1YoMTGx2gE6He/7iVyvrF+0aJGzQERDoBYCJ4ojNHtrWxWVh3/XKzy0UiO6HtTZcSW1iORc06LKEv3xyAv6V2mWEfT6Jp11T7ObHUnULP1ZxXyxx4hVeGlnfXvvEEfiEwQBBBBAAAEEEEAAAQQQQAABBBBAAAEEEEAAAQQQqI3AFVdcUZvmfteWgryknJwcDR8+XN9++621Bfns7GwNHDhQhw4d0urVq9WxY8cfbMatW7fq2muvVUpKSo1/xOB0vO8PhoK83/13RVAO6MvsWD2341xj7k2iypTa7aBiI8obxCSvolAzDr+ozPJsI/8vk7rrvxK7eT2m0PIyNXtulqKOHDRi5V3dXdm/7ud1fAIggAACCCCAAAIIIIAAAggggAACCCCAAAIIIIAAArURoCBfGy0fti0rK3MXkTdv3uzO4vq/P/vsM/cr6Nu3b3/G19AfPHhQrqfDPSlE+3AKXoc+0xPypaWlGjNmjNtow4YNuummm36Qz/VE+rBhw/T000+73xhwph+n430/l6sg7/r5+OOPvXYhAALeCPzPJ+Wau958Iv6S1qGa+5uG+171b4uzdf+GMTpWZD4p/1jnZPVpf6s303XDODFoAAAgAElEQVT3rcrPU/bDg1Rx5JARK27YSMX0/vebNvhBAAEEEAhcAVte9RW4K8DIEUAAAQQQQMBWAc5Ztq4s80IAAQQQQACBhhKw5Xxl1RPyu3bt0j333KO9e/fWel906NBBixcvVvfu3Wvd1186nKkg7xrja6+9prvuuksjRozQjBkzFBUV9d3Qc3Nz9cgjj2jjxo1au3atunTpUuO0nI53ekIK8jXy06AeBf74lxJt2G0+Ef+rKyI04ubIehyFmeqrgm90/8YxOlGSa3ww6apHdFu767weV2VWpo6nDFTVieNGrPgJUxV1XU+v4xMAAQQQQKDhBGy5yDScIJkRQAABBBBAAIEfF+Ccxc5AAAEEEEAAAQScFbDlfGVVQb6qqkquwnJ5eblcr1R3Pe197rnnylWojo6OrnYHhIaGup+kDw8/9V3Rzm6X+olWU0E+MzPT/RaATZs2uZ+Uv/fee91F+YKCAs2cOVOTJk2q1VsCnI53uhIF+frZM2TxXGD4siJ9frTS6PD47VG6+bKG+++NL3OPaPDmJ5Rbmm+Ma0rXVPU61/vX11d8eUDZI5JVVVRoxE+YOV8Rna70HI+WCCCAAAJ+JWDLRcavUBkMAggggAACCCAgiXMW2wABBBBAAAEEEHBWwJbzlVUF+dOX2FWQf/zxx3X22Wdr/PjxZyzIO7s1Gi5aTQV518i2b9+uBx980P06f9dbAdq0aaP9+/fL9dr+Xr16ad68ee5X/J/8KSoqcr++3vU6+5UrV2rAAPN11bWN56kOBXlPpWhXXwInCqs0ZGmRjudXGSnn3x+jjq1C62sYP8iz/8RBJW8er6LyYuOzOd3HqVvLzl6Pq2z3Tp1IHWrGiY5W4pwlCr+gg9fxCYAAAgggUP8Ctlxk6l+OjAgggAACCCCAwJkFOGexQxBAAAEEEEAAAWcFbDlfWVuQd3a5AyOaJwV510wyMjL07LPP6o033tC+ffvUqVMn9enTR8nJyWrWrJkx2ZoK8rWN56kkBXlPpWhXnwL7/1WpYc8XGSmbxEpLBscqKS6kPodi5Nqd9YWGvTNRpZVlxu8X3fikOje72OtxlW7bopy00UackPgmSpy3TGGtWnsdnwAIIIAAAvUrYMtFpn7VyIYAAggggAACCNQswDmrZiNaIIAAAggggAACtRGw5XxFQV5Sfn6++7XtO3fuVLdu3RQXF1ebvUBbHwhQkPcBKiEdEXh3T7n+sLbEiHVBi1AtSo5xJH5dg+w4tkvD33vS6B4VFqklPSbrosTz6xr2u37Fb61T3qwpRpzQ5i3UdOFKuYrz/CCAAAIIBI6ALReZwBFnpAgggAACCCAQLAKcs4JlpZknAggggAACCNSXgC3nK6sL8q7vlH/33Xf1+9//Xn/9619r3Bs333yzVq1apaSkpBrb0sC3AhTkfetLdO8EFr1TqtV/M59Gv/6icE34dZR3gb3svfXoJxq1ZaoRpVFErJbcOFntE9p6GV0qWLZQhaueN+KEX3ChEuYsUUh0w/5BgteTIwACCCAQRAK2XGSCaMmYKgIIIIAAAggEiADnrABZKIaJAAIIIIAAAgEjYMv5yuqC/Mcff6zevXu7vx+9pp+rr75av/zlLzVixAiekK8Jqx4+pyBfD8ik8Epg9EvF+jSjwoiRcmOk+lwd4VVcbztvOLRV47fPNsLER8ZpWc9pOrdxS2/DK3damko2rzfiRPzs50p4aoHXsQmAAAIIIFA/ArZcZOpHiywIIIAAAggggIDnApyzPLeiJQIIIIAAAggg4ImALecrawvyFRUVmjBhgqZNm6aJEydq5MiRio6OVmpqqrKysrR48WL3Oru+R/2JJ57Q4MGDNWbMGIWHh3uy/rTxsQAFeR8DE95rgYISKSW9UEdPVBmxZvaPVud2YV7H9ybA6wc2aerHC40QSdEJeuGm6WoRe5Y3od19c8aOVOlH2404Ud17KD5tmtexCYAAAggg4HsBWy4yvpciAwIIIIAAAgggUDsBzlm186I1AggggAACCCBQk4At5ytrC/I5OTnuIvu3337rfg19q1at3Gs6e/ZsLVu2TKtXr1bHjh3dv3vllVfcxfgXX3xR3bt3r2nt+bweBCjI1wMyKbwWOJxVpWHPF6r4tLfXN4qSFiXHqmVCiNfxvQmwev9bmvlJuhGiVaPmSu85RWdFJ3oTWiotUXZqisr37THixNw9QHEpI72LTW8EEEAAAZ8L2HKR8TkUCRBAAAEEEEAAgVoKcM6qJRjNEUAAAQQQQACBGgRsOV9ZW5B3PQU/YMAAtWvXzl2Ej4n59/cbb9y4Ub169dL777//XfHdVbQfOHCgOnXqpMmTJyssrGGfbuVfn0RBnl0QKAI7DlRo7KvFxnBbNw3RwgdiFRPZsLNY9PdXtfT//ckYRJu4llp20zQ1iYzzanBV+XnKfniQKo4cMuLEPfKYYn51t1ex6YwAAggg4FsBWy4yvlUiOgIIIIAAAgggUHsBzlm1N6MHAggggAACCCBwJgFbzldBV5DftWuX+3vlXa+xdxXsXT9FRUXfvcp+6dKlatKkCbu/gQUoyDfwApC+VgIrt5Zp2fulRp8u54dpWt/oWsXxReOZnyzV6v3md75f0KSt+0n52HDvxleZlanjKQNVdeK4MfT4CVMVdV1PX0yHmAgggAACDgjYcpFxgIIQCCCAAAIIIICAowKcsxzlJBgCCCCAAAIIICBbzlfWFuRPFtm/+eYbpaenKzHx369o/sc//qF77rlHt99+u7soHxIS8l1BPiMjw/16+6SkJLZ4AwtQkG/gBSB9rQXS1hRr6xcVRr8B3SL0wHUN/Ji8pIl/e0ZvHtxijO2SpPZ67obfKzosqtZzPb1DxZcHlD0iWVVFhUachJnzFdHpSq9i0xkBBBBAwDcCtlxkfKNDVAQQQAABBBBAoO4CnLPqbkdPBBBAAAEEEEDgxwRsOV9ZW5B3LZrrVfWuovuCBQvUv39/hYaG6uR3y1dUVHxXqP/yyy/Vr18/tWnTRjwh7x//4CnI+8c6MArPBUrKpYeWFSkjs9LoNKl3tK69sOG/BmP0BzP0/lc7jLF1anaRFt842fNJVtOybPdOnUgdan4aHa3EOUsUfkEHr+MTAAEEEEDAWQFbLjLOqhANAQQQQAABBBDwXoBzlveGREAAAQQQQAABBE4XsOV8ZXVBfv/+/e7vhv/www/dBff58+crISHBXah/9NFHdffdd+tnP/uZtmzZorffflsTJkxwF/D5DvmG/8dOQb7h14AR1F7gm9wqDV1aqLzTvlI+MlxaMChGP2kWWvuADvcYuWWqth39xIh6TcvOmtt9nNeZSrdtUU7aaCNOSHwTNV24QqHNz/Y6PgEQQAABBJwTsOUi45wIkRBAAAEEEEAAAWcEOGc540gUBBBAAAEEEEDgpIAt5yurC/Kuxfrb3/6mESNGqHPnzu5CfExMjI4dO6aUlBStW7fuux191VVXacWKFWrfvj273A8EKMj7wSIwhDoJ7D5cqVErioy+zRqHaPHgWMXH1Cmko52GvjNBn2buNWLe1OYaTb3mt17nKX5rnfJmTTHihLU8R4nzl8tVnOcHAQQQQMA/BGy5yPiHJqNAAAEEEEAAAQROCXDOYjcggAACCCCAAALOCthyvrK+IO9a9vLycmVnZ+uss85yf2e866egoEB/+tOf9P777+uKK65Q37591axZM2d3CdHqLEBBvs50dPQDgbX/V6Zn3y41RnJJ61DN/U3DV+SLK0o0ZPMEfZ79T2N8t7XtrklXj/Bar2DZQhWuet6IE37BhUqYs0Qh0Q0/f68nSAAEEEDAAgFbLjIWLAVTQAABBBBAAAHLBDhnWbagTAcBBBBAAAEEGlzAlvOV1QX59evXq3nz5u7X0ru+P56fwBGgIB84a8VIf1zgj38p0Ybd5caHd14RoUdujmxwsvyyQndR/h85B42x9Gl/ix7rPNjr8eVOS1PJ5vVGnIif/VwJTy3wOjYBEEAAAQS8F7DlIuO9BBEQQAABBBBAAAFnBThnOetJNAQQQAABBBBAwJbzlbUF+by8PA0fPlxHjx7Viy++qJYtW7JrA0iAgnwALRZDrVZg+LIifX600vj88dujdPNl4Q2ullOar0Ebx+pw/lFjLCmX9NXgn97t9fhyxo5U6UfbjThR3XsoPm2a17EJgAACCCDgnYAtFxnvFOiNAAIIIIAAAgg4L8A5y3lTIiKAAAIIIIBAcAvYcr6ytiCflZWlAQMGqF27dt99d3xwb9nAmj0F+cBaL0b74wInCqs0ZGmRjudXGQ3m3x+jjq0a/q0d3xZn6/7/z96dgElVnfkf/1XvXb13QzfNohhA1LjQqBjRqIkoSZ7MJBmNJqIGhQhK1OD2dxk16rgEk6gxKMrmqJghMYnOTCZRcYkRUHQAgVGJMYIoDQ1NN72vVf/n3qqm+7JIVXVV9b2nvvU8PN1dfc857/mcg57LW+fcF2/U9tZaR3zXj5+m88Z8vX/D2tGuutkz1LXxPUc9/vMuVN5l/T8av3/BURoBBBBIbQFTbmRSexTpPQIIIIAAAgi4UYB1lhtHhZgQQAABBBBAwMsCpqyvjE3It7e364YbbtD69ev11FNPadiwYV6ebykXOwn5lBtyYzv84baAZi5qdfSvyC/Nn+5XWb5vwPv9WXONpi27WbVt9Y5Y7jjpSn1j5On9ii/Y1Ki6H12i7k8/cdSTf+X1yv1W/3fh9ys4CiOAAAIpLGDKjUwKDyFdRwABBBBAAAGXCrDOcunAEBYCCCCAAAIIeFbAlPWVsQl5a2Zt3rxZs2fPVmdnp318fVVVlUpKSpSVNfDPcPbszE9S4CTkkwRNM0kRePW9Lv3bc+2OtkZXpOmxablJaf9gjXzSWK1Llt2kho4mx6X3n3qDzhg24WDFP/f3gdod2jXjIgXrdzmuK7z1HmWfPqlfdVMYAQQQQCA2AVNuZGLrPaUQQAABBBBAAIHECbDOSpwtNSOAAAIIIIBAagqYsr4yNiFfV1dn75DfsGGD3nzzzYhm6eTJk7VkyRKVlZVFdD0XJU6AhHzibKl5YATmvdyh377V6Wj8jCMzdOt3sgcmoL1a/bB+s6a9fItau9ocv3nwtJt1SuX4fsXY/fFHqrtqmoKtLY56iu+fq8yqE/tVN4URQAABBKIXMOVGJvqeUwIBBBBAAAEEEEisAOusxPpSOwIIIIAAAgiknoAp6ytjE/I9z5B/4YUXIp6dJOQjpkr4hSTkE05MAwMgcN0zbVqzqdvR8owzs3TeSZkDEM2+Ta6v/Zsuf/Unau/ucPzysa/eqfGDj+pXjJ3r16p+9mXOOnJyVPLgfGWMHtuvuimMAAIIIBCdgCk3MtH1mqsRQAABBBBAAIHEC7DOSrwxLSCAAAIIIIBAagmYsr4yNiGfWtPRvN6SkDdvTOmR1NwuzVjYour6oIPj/gtyNH5kuiuIVu94TzNeuc0RS3Z6luafeZeOLBnVrxg7Vryu3bdd56jDV1ik0nlPKa18SL/qpjACCCCAQOQCptzIRN5jrkQAAQQQQAABBJIjwDorOc60ggACCCCAAAKpI2DK+oqEfOrMWU/1lIS8p4aLYKMQ2FIb1MxFLWrrc3p9Xrb02DS/Kot9UdSUuEuXV6/Wj1+/x9FAXqZf8796l8YUH9qvhtv+9Lwaf363o470ymEqmfuErOQ8LwQQQACBxAuYciOTeClaQAABBBBAAAEEohNgnRWdF1cjgAACCCCAAAIHEzBlfZUyCflgMKiGhgZ9/PHHamtrU1VVlbKystTa2qrc3Fz5fO5IhB1s4qXK70nIp8pIp2Y/V33UrZuWOp/VPrzUp3mX+pWb5Q6TFz9ZrltWPuAIpjArX4sn3atDCir7FWTz4nlqWbLIUUfG6MNV/OB8+XJy+1U3hRFAAAEEDi5gyo3MwXvKFQgggAACCCCAQHIFWGcl15vWEEAAAQQQQMB8AVPWV8Yn5AOBgF555RXdeeed+utf/2rPzJ5nxfv9fl1zzTXKzMzUT37yE5WWlpo/cz3SQxLyHhkowoxZ4Kk3OvXE685ntU8Yla57z8+Juc54F/yfTX/R7W897Ki2LKdY/37WfarwD+pXcw333qb2l//sqCNz3Akq/tkj/aqXwggggAACBxcw5Ubm4D3lCgQQQAABBBBAILkCrLOS601rCCCAAAIIIGC+gCnrK6MT8l1dXZo3b55uvvlmNTY2qqCgwN4Nb+2OX7JkidLS0nTRRRfpj3/8o7773e/qscceU0lJifmz1wM9JCHvgUEixH4L3PZsm5b/rdtRz4WnZOqS012yTV7Sbz78k+5fvdAR49C8ci2cdLcG5fTvv5e7b7paHW+vdNSdfdqZKrzt3n7bUgECCCCAwIEFTLmRYYwRQAABBBBAAAG3CbDOctuIEA8CCCCAAAIIeF3AlPWV0Qn55cuXa8qUKRo+fLh+/vOf6+ijj9a1116rTZs22Qn5srIybdu2TTfccIOeeuopPf300/b1vAZegIT8wI8BESReoL1LumJxqzbtCDgau+PcHJ16eHriA4iwhfn/91s9vmGp4+oR+ZVafNa9KsrKj7CW/VzW0a662TPUtfE9xy/9512ovMuuir1eSiKAAAIIfK6AKTcyDDMCCCCAAAIIIOA2AdZZbhsR4kEAAQQQQAABrwuYsr4yNiHf3d2tW2+9Vc8884yeffZZWQle63nxs2fPdiTkrYm4ceNGnX/++TrllFPsxH1OjnuOjPb6X5RY4ychH6sc5bwmUNMQ1GULWtTY55HyWRnSI5fk6rDBaa7pzv2rF+g3HzqPmB9ddKi9U96fEft/M4NNjaq7/GJ1V3/m6Gv+ldcr91vfdU3/CQQBBBAwScCUGxmTxoS+IIAAAggggIAZAqyzzBhHeoEAAggggAAC7hEwZX1lbEK+rq7OPo7eei783Llz7ePqD5SQb2lp0dVXX60tW7bs2TnvnqmWmpGQkE/NcU/VXq/fEtCPn2p1dH9wgU+PT/erMNc9Kre/+Uv9z+bXHQEdXTZGj37lJ8pJz4450EDNNu26YqqC9bscdRTeeo+yT58Uc70URAABBBDYv4ApNzKMLwIIIIAAAggg4DYB1lluGxHiQQABBBBAAAGvC5iyvjI2IV9bW2sfPz9y5Eg98MAD9rPjD5SQP9D7Xp+kXo6fhLyXR4/YYxH4/dudmvtSh6Po0cPT9NDFLsrIS7p5xS/00pYVjjirBh+px796Vyzd3lOm++OPVHfVNAVbWxz1FN8/V5lVJ/arbgojgAACCDgFTLmRYVwRQAABBBBAAAG3CbDOctuIEA8CCCCAAAIIeF3AlPWVsQn5xsZGzZo1Szt27LCfDz9o0KADJuSrq6t18cUXq7Kycs9ueq9PUK/HT0Le6yNI/LEI/PS/2vXi+i5H0W8fn6krJ2fFUl3Cylz9+j1aUb3aUf/EyvF66LSb+9Vm5/q1qp99mbOOnByVPrxY6YeN6lfdFEYAAQQQ6BUw5UaGMUUAAQQQQAABBNwmwDrLbSNCPAgggAACCCDgdQFT1lfGJuSDwaC9M/7aa6+1E/LWbvm2trZ9niHf1dVlPzf+xhtvtL9az5j3+Xxen5+ej5+EvOeHkA7EKDBrcas+qA44St/wzWxNPjYjxhoTU+yyV27Vmh3vOyo/a8RE3TPxmn412LHide2+7TpHHb7iUpU+8oTSyof0q24KI4AAAgiEBEy5kWE8EUAAAQQQQAABtwmwznLbiBAPAggggAACCHhdwJT1lbEJeWuCbdq0SRdeeKHWrVunGTNm2LvgrST91q1btWDBAu3atUvz5s3To48+qpNOOslO3I8ZM8brc9OI+EnIGzGMdCIGgfqWoH64oFW7moKO0nOn5uqIoWkx1JiYIm3d7br81Z9oQ+2Hjga+/YVJuuXEmf1qtO1Pz6vx53c76kivHKaSuU/IV1jUr7opjAACCCBAQp45gAACCCCAAAIIJErAlH8wTpQP9SKAAAIIIIAAAtEKmLK+Mjohbw3qypUrdfnll+vdd9894BiPHTtWjz/+uE477bRo5wHXJ0iAhHyCYKnWEwIfbgto5qJWR6xFfmn+dL/K8t1zgkdLV5umLbtFf9+92RHreWO+puvHT++XdfPieWpZsshRR8bow1X84Hz5cnL7VTeFEUAAgVQXMOVGJtXHkf4jgAACCCCAgPsEWGe5b0yICAEEEEAAAQS8LWDK+sr4hLw1zaznyD/55JP67W9/q7feemvPzLMS8dYOemvn/CGHHOLtGWlY9CTkDRtQuhO1wAvrujTnv9sd5UZXpOmxae5KRu/uaNIlL92kLU3VjlhnHvM9TTvq3Kj73bdAw723qf3lPzvqyBx3gop/9ki/6qUwAgggkOoCptzIpPo40n8EEEAAAQQQcJ8A6yz3jQkRIYAAAggggIC3BUxZX6VEQr7vVLOeGd/Y2Ki8vDxlZWV5exYaHD0JeYMHl65FLPDISx363dudjuvPODJDt34nO+I6knHhzrY6e6f81uYaR3PXj5+m88Z8vV8h7L7panW8vdJRR/ZpZ6rwtnv7VS+FEUAAgVQWMOVGJpXHkL4jgAACCCCAgDsFWGe5c1yICgEEEEAAAQS8K2DK+iqlEvLBYFANDQ2ykvIZGRkqLCyUz+ee45+9+9ch/pGTkI+/KTV6U+DqJ1u14dOAI/iZZ2bpuydluqpD21t26gcv3ajatnpHXHecdKW+MfL02GPtaFfd7Bnq2vieow7/+Rcp74dXxl4vJRFAAIEUFjDlRiaFh5CuI4AAAggggIBLBVhnuXRgCAsBBBBAAAEEPCtgyvrK+IS8lYT/4IMPNH/+fP3+97/X5s29zzrmyHr3/v0jIe/esSGy5Ao0tEqXLWjRjsago+H7L8jR+JHpyQ3mIK190litS5bdpIaOJmesp96gM4ZNiDnWYFOj6i6/WN3VnznqyL/yeuV+67sx10tBBBBAIFUFTLmRSdXxo98IIIAAAggg4F4B1lnuHRsiQwABBBBAAAFvCpiyvjI6IW8l45cuXapZs2Zp165dB5xpVmJ+3rx5Ov3009kx75K/jyTkXTIQhOEKgY93BHTF4lZ1dPWGk5ctPTbNr8pid53y8WH9Zv3wlVvV3NnisHvwtJt1SuX4mD0DNdu064qpCtY7/1teeOs9yj59Usz1UhABBBBIRQFTbmRScezoMwIIIIAAAgi4W4B1lrvHh+gQQAABBBBAwHsCpqyvjE7IL1++XFOmTLGfGX/jjTfqoosuUkVFhZ10DwQC2rZtm5YsWaL77rtPI0aM0K9//WsdeeSR3puNBkZMQt7AQaVL/RJ442/duv3ZNkcdw0t9mnepX7lZ/ao67oXfr/tIP3z5VrV3dzjqfuyrd2r84KNibq/7449Ud9U0BVudyf7i++cqs+rEmOulIAIIIJBqAqbcyKTauNFfBBBAAAEEEHC/AOss948RESKAAAIIIICAtwRMWV8Zm5Dv6Oiwk/ALFiywd8l/7Wtf2+/ud2sXvZWInzlzpn784x/r9ttvV3q6u46B9tZfjfhES0I+Po7UYpbAv/+1Q0/+tdPRqQmj0nXv+Tmu6+jqHe9pxiu3OeLKTs/S/DPv0pElo2KOt3P9WtXPvsxZPidHpQ8vVvphsdcbc0AURAABBDwoYMqNjAfpCRkBBBBAAAEEDBdgnWX4ANM9BBBAAAEEEEi6gCnrK2MT8nV1dfaO+NLSUs2dO1cFBQUHnCS7d+/W9OnT7d9bCfyioqKkTygadAqQkGdGILB/gZuWtmnVR92OX154aqYuOc1l2+QlLa9erR+/fo8j1rxMv+Z/9S6NKT405iHuWPG6dt92naO8r7hUpY88obTyITHXS0EEEEAgVQRMuZFJlfGinwgggAACCCDgHQHWWd4ZKyJFAAEEEEAAAW8ImLK+MjYhX1tbax9XP3LkSD3wwAPKzc094MxqbW3V7NmztWnTJvsI+7KyMm/MQoOjJCFv8ODStX4JtHZIMxe16NNdQUc9d5ybo1MPd9/pHq99tkrXvzHHEWthVr4WT7pXhxRUxmzR9qfn1fjzux3l0yuHqWTuE/IV8qGqmGEpiAACKSFgyo1MSgwWnUQAAQQQQAABTwmwzvLUcBEsAggggAACCHhAwJT1lbEJ+Z4j69955x0988wzGj58+AGnVXV1tS6++GIdc8wx9vPks7Lct9PUA38n4hoiCfm4clKZYQLV9UHNWNii5vbejmVlSI9ckqvDBqe5rrf/s+kvuv2thx1xleUU69/Puk8V/kExx9u86FG1PLPYUT5j9OEqfnC+fDkH/hBWzA1SEAEEEDBEwJQbGUOGg24ggAACCCCAgEECrLMMGky6ggACCCCAAAKuEDBlfWVsQt6aJVYy/txzz9U3vvEN/fSnP93vsfXt7e36xS9+occee8zeHX/KKae4YoKlehAk5FN9BtD/gwms3tSt659pc1w2uMCnx6f7VejCXPRvPvyT7l+90BHv0LxyPXHWfSrJLjxYdw/4+4Z7b1P7y392/D5z3Akq/tkjMddJQQQQQMB0AVNuZEwfJ/qHAAIIIIAAAt4TYJ3lvTEjYgQQQAABBBBwt4Ap6ytjE/JWon3NmjVavny55syZo4qKCl144YU6/vjjlZ4eOtZ5y5YtdhL+hRde0E033aSzzz57n1mXk5OjqqoqZWdnu3tGGhYdCXnDBpTuJETgd6s69ciyDkfdRw9P00MXuzAjL2nRe7/To+t/7Yh3ZOEwLTjzbhVl5cdstPumq9Xx9kpH+ezTzlThbffGXCcFEUAAAZMFTLmRMXmM6BsCCCCAAAIIeFOAdZY3x42oEUAAAQQQQMC9Aqasr4xNyPc8Q95KtvfnNXnyZJ4r3x/AGMuSkI8RjmIpJ3DXH9r12vtdjn5/+4RMXXm2Ox+9cf/qBfrNh84d7aOLDtXCSXfLn5ET2/h1tKtu9gx1bXzPUd5//u9MLiEAACAASURBVMXK++GPYquTUggggIDBAqbcyBg8RHQNAQQQQAABBDwqwDrLowNH2AgggAACCCDgWgFT1lfGJuSbmpr09NNPa/fu3f2aREVFRfbO+vz82Hdv9iuAFC1MQj5FB55uxyQwY2Gr/r494Ch7wzezNfnYjJjqS3Shu9+ep+f+sczRzNFlYzTvK3coOz22DxIEmxpVd/nF6q7+zFFv/pXXK/db3010l6gfAQQQ8JSAKTcynkInWAQQQAABBBBICQHWWSkxzHQSAQQQQAABBJIoYMr6ytiEfBLnAk0lQICEfAJQqdJYgdqmoH64oEW7W5xdnDs1V0cMTXNlv29e8Qu9tGWFI7YJFcdo7hm3xxxvoGabdl0xVcH6XY46Cm+9R9mnT4q5XgoigAACpgmYciNj2rjQHwQQQAABBBDwvgDrLO+PIT1AAAEEEEAAAXcJmLK+IiHvrnlFNGEBEvJMBQSiE/hga0Cznmh1FCryS/On+1WW74uusiRdffXr92hF9WpHaxMrx+uh026OOYLujz9S3VXTFGx1fjqh+IHHlXnMuJjrpSACCCBgkoApNzImjQl9QQABBBBAAAEzBFhnmTGO9AIBBBBAAAEE3CNgyvoqJRLyXV1damxsVCDgPNJ57+mUlpYm64h66yuvgRUgIT+w/rTuTYEX1nVpzn+3O4IfXZGmx6blurZDs167Q6u2r3fEd9aIibpn4jUxx9y5fq3qZ1/mKO/L9avklwuVftiomOulIAIIIGCKgCk3MqaMB/1AAAEEEEAAAXMEWGeZM5b0BAEEEEAAAQTcIWDK+srohHx7e7sWLVqkn/70p9q8efNBZ87kyZO1ZMkSlZWVHfRaLkisAAn5xPpSu7kCv3qxQ394p9PRwTOOzNCt38l2Zafbuzs089XbtaH2Q0d83/7CJN1y4syYY+5Y8bp233ado7yvuFSljzyhtPIhMddLQQQQQMAEAVNuZEwYC/qAAAIIIIAAAmYJsM4yazzpDQIIIIAAAggMvIAp6yujE/JWcv3CCy+0Z8uhhx6qMWPGfO7u90MOOURz5sxRSUnJwM+wFI+AhHyKTwC63y+Bq59s1YZPnSeCXD4pS+dOyOxXvYkq3NLVpmnLbtHfdzs/OHXemK/p+vHTY2627U/Pq/HndzvKp1cOU8ncJ+QrLIq5XgoigAACXhcw5UbG6+NA/AgggAACCCBgngDrLPPGlB4hgAACCCCAwMAKmLK+MjYhbx1RP2vWLC1btkzz5s3TN7/5TY6iH9i/M1G1TkI+Ki4uRsAh0NAqXbagRTsag473778gR+NHprtSa3dHk6a/fIs2NXzmiO/yY76vS486J+aYmxc9qpZnFjvKZ4w+XMUPzpcvx71H+cfcYQoigAACEQiYciMTQVe5BAEEEEAAAQQQSKoA66ykctMYAggggAACCKSAgCnrK2MT8rW1tZoyZYpGjBihhx56SH6/PwWmpTldJCFvzljSk4ER+HhHQFcsblVHV2/7ednSY9P8qiz2DUxQB2m1rr1BU1+6UVubaxxXXj9+ms4b8/WYY2649za1v/xnR/nMcSeo+GePxFwnBRFAAAEvC5hyI+PlMSB2BBBAAAEEEDBTgHWWmeNKrxBAAAEEEEBg4ARMWV8Zm5Dv2SFvJeIfeOAB5eayE3Lg/rpE3zIJ+ejNKIHA3gJv/K1btz/b5nh7eKlP8y71KzfLnV7bW3bqBy/dqNq2ekeAd5x0pb4x8vSYg95909XqeHulo3z2mV9T4U13xlwnBRFAAAGvCphyI+NVf+JGAAEEEEAAAXMFWGeZO7b0DAEEEEAAAQQGRsCU9ZWxCflgMKhf/vKXWrx4sZYuXaqxY8cOzEyh1ZgESMjHxEYhBPYRWPx6h55+o9Px/oRR6br3/BzXan3SWK1pL9+i+vYGR4z3n3qDzhg2Iba4O9pVN3uGuja+5yjv/94PlDd9Vmx1UgoBBBDwqIApNzIe5SdsBBBAAAEEEDBYgHWWwYNL1xBAAAEEEEBgQARMWV8Zm5C3ZoV1bP21116rhoYG/fSnP9Xo0aPl87nzqOYBmcUubpSEvIsHh9A8J3DT0jat+qjbEfdFp2Zq6mku3SYv6eOGT3XJspvV3NniiHvuGbdpQsWxMY1BsKlRdZdfrO5q53Pq86+8Xrnf+m5MdVIIAQQQ8KKAKTcyXrQnZgQQQAABBBAwW4B1ltnjS+8QQAABBBBAIPkCpqyvjE7IW9Niw4YNuvjii7VmzRoVFBRo3LhxBzy+/pBDDtGcOXNUUlKS/BlFiw4BEvJMCATiJ9DaIc1c1KJPdwUdld5xbo5OPTw9fg3Fuab36z7SD1++Ve3dHXtqzkrL1MNn3Krxg4+KqbVAzTbtumKqgvW7HOULb71H2adPiqlOCiGAAAJeEzDlRsZr7sSLAAIIIIAAAuYLsM4yf4zpIQIIIIAAAggkV8CU9ZXRCfnly5drypQp2rx5c0SzY/LkyVqyZInKysoiup6LEidAQj5xttScmgLV9UHNWNii5vbe/mdlSI9ckqvDBqe5FmX1jvd05Wt3qSPQe+x+dnqW5p95l44sGRVT3N0ff6S6q6Yp2OrcfV/8wOPKPGZcTHVSCAEEEPCSgCk3Ml4yJ1YEEEAAAQQQSA0B1lmpMc70EgEEEEAAAQSSJ2DK+srYhHxHR4duvPFGPfDAA7r88ss1depUjRr1+cmbtLQ0FRUVyfrKa2AFSMgPrD+tmymwelO3rn+mzdG5wQU+PT7dr8Jc9/Z51fZ1mvXanY4A8zL9WjzpHh1WODymwDvXr1X97MscZX25fpX8cqHSD4st0R9TIBRCAAEEBkDAlBuZAaCjSQQQQAABBBBA4HMFWGcxQRBAAAEEEEAAgfgKmLK+MjYhbz0/3tod7/f7tXDhQo6hj+/8T3htJOQTTkwDKSrwm7c69djLvUfAWwxHD0/TQxe7OCMv6bXPVun6N+Y4Rq04u1ALz7xbhxRUxjSaHSte1+7brnOU9RWXqvSRJ5RWPiSmOimEAAIIeEHAlBsZL1gTIwIIIIAAAgiklgDrrNQab3qLAAIIIIAAAokXMGV9ZWxCvq6uThdddJGGDx9u75LPzXV3sinxU9ZbLZCQ99Z4Ea23BO76Q7tee7/LEfR3TsjUj87OcnVH/mfTX3T7Ww87YizLKda/n3WfKvyDYoq97U/Pq/HndzvKplcOU8ncJ+QrLIqpTgohgAACbhcw5UbG7c7EhwACCCCAAAKpJ8A6K/XGnB4jgAACCCCAQGIFTFlfGZuQ7zmy/v3339dTTz2lQYNiS9YkdhpR+4EESMgzNxBIrMCMha36+/aAo5EbvpmtycdmJLbhftb+h4+W6Z535jlqGZpXrifOuk8l2YUx1d686FG1PLPYUTZj9OEqfnC+fDl8mCsmVAohgICrBUy5kXE1MsEhgAACCCCAQEoKsM5KyWGn0wgggAACCCCQQAFT1lfGJuStsV+3bp2+973v2Tvlr7nmGmVnZydwSlB1PAVIyMdTk7oQ2FegtimoHy5o0e4W5+/mTs3VEUPTXE22+P3f65F1zzhiHFk4TAvOvFtFWfkxxd5w721qf/nPjrKZ405Q8c8eiak+CiGAAAJuFjDlRsbNxsSGAAIIIIAAAqkpwDorNcedXiOAAAIIIIBA4gRMWV8Zm5APBALavXu3/vrXv+qqq67SkCFDNGnSJB122GEaNWrUfmdGTk6OqqqqSNwn7u9NxDWTkI+YigsRiFngg60BzXqi1VG+yC/Nn+5XWb4v5nqTUfChtU/q6Y3/6WhqdNGhWjjpbvkzcmIKYfdNV6vj7ZWOstlnfk2FN90ZU30UQgABBNwqYMqNjFt9iQsBBBBAAAEEUleAdVbqjj09RwABBBBAAIHECJiyvjI2IV9bW6spU6bohRdeiHgGTJ48WUuWLFFZWVnEZbgwMQIk5BPjSq0I7C3wwrouzfnvdsfboyvS9Ng09x/Vfvfb8/TcP5Y5Yj+6bIzmfeUOZadnRT/YHe2qmz1DXRvfc5T1f+8Hyps+K/r6KIEAAgi4VMCUGxmX8hIWAggggAACCKSwAOusFB58uo4AAggggAACCREwZX1lbEK+qalJTz/9tL1LPtJXUVGRLrzwQuXnx3bkcaTtcN3BBUjIH9yIKxCIl8AvX+jQ8//b6ajujCMzdOt33P+Yj5tX/EIvbVnhiH1CxTGae8btMfEEmxpVd/nF6q7+zFE+/8rrlfut78ZUJ4UQQAABtwmYciPjNlfiQQABBBBAAAEEWGcxBxBAAAEEEEAAgfgKmLK+MjYhH9/hprZkC5CQT7Y47aW6wNVPtmrDpwEHwxWTsnTOhEzX01z3xhz95bNVjjgnVo7XQ6fdHFPsgZpt2nXFVAXrdznKF956j7JPnxRTnRRCAAEE3CRgyo2Mm0yJBQEEEEAAAQQQsARYZzEPEEAAAQQQQACB+AqYsr4iIR/feUFtcRIgIR8nSKpBIEKBhlbpsgUt2tEYdJS4/4IcjR+ZHmEtA3fZrNfu0Krt6x0BnDViou6ZeE1MQXV//JHqrpqmYGuLo3zxA48r85hxMdVJIQQQQMAtAqbcyLjFkzgQQAABBBBAAIEeAdZZzAUEEEAAAQQQQCC+Aqasr1IiIR8IBLRx40a9+uqrevvtt5WRkaE5c+YoLy9PL730ksaPH6/Kysr4zhBq65cACfl+8VEYgZgEPt4R0BWLW9XR1Vs8L1t6bJpflcW+mOpMVqH27g7NfPV2baj90NHkt78wSbecODOmMDrXr1X97MscZX25fpX8cqHSDxsVU50UQgABBNwgYMqNjBssiQEBBBBAAAEEEOgrwDqL+YAAAggggAACCMRXwJT1lfEJ+R07dujGG2/UokWL9syAyZMna8mSJcrNzdXVV1+tv/71r3rwwQdlve/zuTvpFN9p7N7aSMi7d2yIzGyBN/7WrdufbXN0cnipT/Mu9Ss3y919b+lq04xXbtMHdf9wBHremK/p+vHTYwq+Y8Xr2n3bdY6yvuJSlT7yhNLKh8RUJ4UQQACBgRYw5UZmoB1pHwEEEEAAAQQQ2FuAdRZzAgEEEEAAAQQQiK+AKesroxPydXV1mjFjhn7729/qy1/+siZNmqQVK1bYM8FKyGdnZ+uuu+7So48+qi984QtaunSpxo4dG9+ZQm0xCZCQj4mNQgjERWDRXzq0ZHmno64Jo9J17/k5cak/kZU0dbbokmU3aVPDZ45mLj/m+7r0qHNiarrtT8+r8ed3O8qmVw5Tydwn5CssiqlOCiGAAAIDKWDKjcxAGtI2AggggAACCCCwPwHWWcwLBBBAAAEEEEAgvgKmrK+MTsgvXLhQ06dP109+8hPdcMMN9gyYPXu2Nm3aZCfky8rKZB1n/9RTT2nq1Kl2cv6WW25hl3x8/67EVBsJ+ZjYKIRA3ARuWtqmVR91O+q7+MuZ+sGXXb5NXlJde4OmvnSjtjbXOOK/+YSZ+s6oSTEZNS96VC3PLHaUzRh9uH18vbKyY6qTQggggMBACZhyIzNQfrSLAAIIIIAAAggcSIB1FnMDAQQQQAABBBCIr4Ap6ytjE/Ktra128v29997TM888o+HDh6vnvb4JeWta7Ny5UxdddJEGDx6suXPnqqCgIL6zhdqiFiAhHzUZBRCIq0BrhzRzUYs+3RV01HvHuTk69fD0uLaViMq2t+zUtGW3aHtrrTP+k67UN0aeHlOTDffepvaX/+wom3XiySq696GY6qMQAgggMFACptzIDJQf7SKAAAIIIIAAAgcSYJ3F3EAAAQQQQAABBOIrYMr6ytiEfG1traZMmaKRI0fqgQcesJ8Xf6CE/IHej++UobZoBEjIR6PFtQgkRqC6PqgZC1vU3N5bf1aG9MgluTpscFpiGo1jrZ8119g75evbGxy13n/qDTpj2ISYWtp909XqeHulo2z2mV9T4U13xlQfhRBAAIGBEDDlRmYg7GgTAQQQQAABBBD4PAHWWcwPBBBAAAEEEEAgvgKmrK+MT8iPGDFCDz30kPx+/wET8i0tLbr66qu1ZcuWPUfZx3e6UFu0AiTkoxXjegQSI7B6U7euf6bNUfngAp8en+5XYW5i2oxnrR83fKpLlt2s5s4WR7Vzz7hNEyqOjb6pjnbVzZ6hro3vOcr6v/8D5U2bFX19lEAAAQQGQMCUG5kBoKNJBBBAAAEEEEDgcwVYZzFBEEAAAQQQQACB+AqYsr4yNiHf1tama6+9VsuXL9fSpUs1duzYAybk161bp+9973v6yle+op///OfKycmJ72yhtqgFSMhHTUYBBBImsPTNTj3+Soej/qOHp+mhiz2QkZf0ft1HmvHK7Wrt6v1gQVZaph4+41aNH3xU1G7BpkbVXX6xuqs/c5TNv/J65X7ru1HXRwEEEEAg2QKm3Mgk2432EEAAAQQQQACBgwmwzjqYEL9HAAEEEEAAAQSiEzBlfWVsQt4azueff95+NryVbL/77ruVn59vP1e+7zPkN2/erFmzZumPf/yjfve73+lf/uVfopsJXJ0QARLyCWGlUgRiFrjrD+167f0uR/l/OTFTs87KirnOZBZcX/s3zXzldnUEOvc0m52epfln3qUjS0ZFHUpge7V2zZqqYH2do2zuuRfIl+vfb32+7Gyl5RfIl18oX35++PsCpeXny1dcGnUMFEAAAQRiFTDlRibW/lMOAQQQQAABBBBIlADrrETJUi8CCCCAAAIIpKqAKesroxPyzc3NuuGGG/TII4/o0EMP1be//W2988476urq0tSpU7V27Vr99re/1a5du3TFFVdozpw5ysvLS9U57ap+k5B31XAQDAK2wIyFrfr79oBD44ZvZmvysRmeEFq1fZ1mveZ81ntepl+LJ92jwwqHR92H7o8/Ut1V0xRsdR6HH3VFPQVycpSWZyXsw0l6O3lvfd/3a758eeH3CsLv5+XLV1gUc7MURACB1BMw5UYm9UaOHiOAAAIIIICA2wVYZ7l9hIgPAQQQQAABBLwmYMr6ypiEfFNTk55++ml7Hl144YX2bnjr1djYqPvuu08PP/yw/f3+XlYy/q677lJpKTsU3fIXkYS8W0aCOBDoFahtCuqHC1q0e6/889ypuTpiaJonqF77bJWuf2OOI9bi7EItPPNuHVJQGXUfOtevVf3sy6Iul4gC1s58a+e9tQM/lMTv3YUf+t7amd8n2W8n9vPlKyiULy/0/0xeCCCQGgKm3MikxmjRSwQQQAABBBDwkgDrLC+NFrEigAACCCCAgBcETFlfGZOQr62t1ZQpU+y5s2TJEpWVle2ZR8FgUNu3b9drr72mDRs22DvjjzrqKPu58meffbaGDx8un8/nhXmXMjGSkE+ZoaajHhP4YGtAs55odURd5JfmT/erLN8b/x198ZPlumXlA44+lOUU69/Puk8V/kFRj0j766+oZemTsp4tH2hsULBhd9R1uKGALy9vP7vv907s99mdnxdO+Fu7+jldxg1DSAwIRCxgyo1MxB3mQgQQQAABBBBAIEkCrLOSBE0zCCCAAAIIIJAyAqasr1IiIZ8ys9KgjpKQN2gw6YpxAi+s69Kc/2539Gt0RZoem5brmb7+4aNluuedeY54h+aV64mz7lNJdmH/+9HWpkBTg4JNTQo0NSrY9/vGRgWarfesBH7oa7C57/dN/W9/AGqwjs1Ps47P33PEfmi3ft+d+vbOfeuaAmsXf+ha65h+5eQMQMQ0iUDqCphyI5O6I0jPEUAAAQQQQMCtAqyz3DoyxIUAAggggAACXhUwZX1FQt6rM9DwuEnIGz7AdM/zAg/+uV3/tbrL0Y8zjszQrd/J9kzfnvrgef3y3acc8Y4sHKYFZ96toqyBPcLdTtJbCfu+X63kvZW4b2pSsLEh9Lvmnu+bwtc3SO3OD0t4ZUB8RcVKCx+fHzpyv+/u/L0S+z2J/4ICpZX0nojjlb4SJwIDLWDKjcxAO9I+AggggAACCCCwtwDrLOYEAggggAACCCAQXwFT1lck5OM7L6gtTgIk5OMESTUIJFDg6idbteHTgKOFKyZl6ZwJmQlsNb5VP7r+11r03u8clY4uOlQLJ90tf4Z3d20H6+ucyfy9Evs9O/SD1m79cGLfPm5/d318gZNVW2aWQkn88O77cMJ+z3vWTvzwbn17V354p779tbgkWVHSDgKuETDlRsY1oASCAAIIIIAAAgiEBVhnMRUQQAABBBBAAIH4CpiyviIhH995QW1xEiAhHydIqkEggQINrdJlC1q0ozHoaOX+C3I0fmR6AluOb9V3vz1Pz/1jmaPSo8vGaN5X7lB2elZ8G/NCbZEct2/v0A/tyu+7k9/ase/JV06OfXR+KFnf99j9nvfCyf68AqUV9Ozet47bz5d1VD8vBLwmYMqNjNfciRcBBBBAAAEEzBdgnWX+GNNDBBBAAAEEEEiugCnrK+MS8i+88ELMM2Hy5MlasmSJyso4/jZmxDgVJCEfJ0iqQSDBAh/vCGj6/FZHK3nZ0mPT/Kos9iW49fhVf/ubv9T/bH7dUeGEimM094zb49dIitSUksft5/rlsxL1VsLecdR+34R+n2R/38R+3sA+HiFFpiXd3EvAlBsZBhYBBBBAAAEEEHCbAOsst40I8SCAAAIIIICA1wVMWV+RkO8zE0nIu+evJQl594wFkSBwMIFX3+vSvz3nfG758FKf5l3qV66HNphf98Yc/eWzVY7unj5sgn526g0HI+D3cRRIueP2Jfl6jtgPJ/X77tQPJfidO/VDR+4XhD4EkOuPoz5VpYqAKTcyqTJe9BMBBBBAAAEEvCPAOss7Y0WkCCCAAAIIIOANAVPWV8Yl5Ovr63XLLbeooKAg6pmUk5OjqqoqZWdnR12WAvEVICEfX09qQyDRAgte7dCvV3Y6mpkwKl33nu+t57DPeu0Ordq+3tGPs0ZM1D0Tr0k0IfXHQSDY1ho+Rr9JgcYGBZutI/XD31tfrZ9NO27fSugXFoWOz+9J3O9J7OeHd+z37Nx3HstvHdOvHG/9HY3DNKEKSabcyDCYCCCAAAIIIICA2wRYZ7ltRIgHAQQQQAABBLwuYMr6yriEvDWxOHbe63+9JBLy3h9DepB6Atc906Y1m7odHf/Bl7N08ZczPYPR3t2hK/9yl9bseN8R87e/MEm3nDjTM/0g0NgEUvG4fUvKV1wSStzn9SbwffnW94XhJH+fxL6V+C+w3s9XWgmP+Iltpg18KVNuZAZekggQQAABBBBAAAGnAOssZgQCCCCAAAIIIBBfAVPWVyTk4zsvqC1OAiTk4wRJNQgkUaC5XZqxsEXV9UFHq3ecm6NTD09PYiT9a6qtu10/fPlWfVD3D0dFF479Z1097uL+VU5powUiOm6/0dq136hAU5+vu+u965KZFUrmW7vy8wv27NQPHbVv7dovDO/SD+3g35P4t5L6RcXe7bfHIzflRsbjw0D4CCCAAAIIIGCgAOssAweVLiGAAAIIIIDAgAqYsr4iIT+g0yj5ja9bt07nnnuuPvzwwwM2/sYbb+iUU06JOLhNmzbp4Ycf1h//+Edt3LjRPvb/vPPO07Rp0zR48OCI6+l7IQn5mNgohMCAC2ypDWrmoha19Tm9PitDeuSSXB02OG3A44s0gKbOFl2y7CZtavjMUeTyY76vS486J9JquA6BiAVS9bh968h86+j8ULI+vPu+z059Z2K/z7H81k79wqKIfbnQKWDKjQzjigACCCCAAAIIuE2AdZbbRoR4EEAAAQQQQMDrAqasr0jIe30mRhn/f/7nf+pb3/rW55aKJiG/du1azZw5U2+99ZbGjh2rESNG2Mn+zZs36+yzz9avfvUrjRkzJsooObI+ajAKIOAigVUfdeumpW2OiAYX+PT4dL8Kc10U6EFCqWtv0LRlt2hLU7XjyptPmKnvjJrknY4QaUoIpOxx+/680E78vPDue+sofWv3vZ3k73PUfni3ft/3rCP6U/Vlyo1Mqo4f/UYAAQQQQAAB9wqwznLv2BAZAggggAACCHhTwJT1FQl5b86/mKN+4IEHdM011+j555/XP//zP8dcj1Vwx44dmjFjhpYtWyar3h/84AfKyMhQc3Oz7r//ft1xxx360Y9+pDlz5ig3N7osHDvk+zU0FEZgwAV+vaJTC17rcMRx9PA0PXRxdP8tGOiO7Gyr09QXb9T21lpHKHecdKW+MfL0gQ6P9hGIm4DjuP3GBgWbm0JH6/ccsd/cqKBpx+1LspLyvgLrWP1QUn/PTn17x35h+Nj9Psl++yj+8Pu5/rj5J7siU25kku1GewgggAACCCCAwMEEWGcdTIjfI4AAAggggAAC0QmYsr4yJiEf3fCl5tVtbW269tpr9dJLL+nZZ5/Vscce2y+I3//+9zrnnHN01VVX2Un37OzsPfU1NDToyiuvtNt67rnnNGHChKjaIiEfFRcXI+BKgduebdPyv3U7YjvnxExdcVaWK+M9UFCfNddo6ks3qr69wXHJ/afeoDOGRfffNk91nGARiFAgZY/btxL6hUVKs5L6VqK+IJy432d3fijR70j25xXIOq5/oF6m3MgMlB/tIoAAAggggAACBxJgncXcQAABBBBAAAEE4itgyvqKhHx854Wra6urq9NFF11k72BfsmSJhg4dGnO8HR0duvHGG+2d8S+++KLOOuusfep68skn7V3zv/jFLzR79uyo2iIhHxUXFyPgSoH2LumKxa3atCPgiO+Gb2Zr8rEZroz5QEF93PCppr/8r2roaHJcMveM2zShon8fbvIUBMEikACB2I7bb1CgqVFqb09ARMmr0ldcojQrWZ8XPl6/IJy4D+/Wdx6735PYz1daSVm/gjTlRqZfCBRGAAEEEEAAAQQSIMA6KwGoVIkAAggggAACKS1gyvqKhHwKTeMPPvhA5513nk466ST9+Mc/1kMPPaTf/e53toD1XPmrr77a3jXv8/kOqtKT3P/kk0/0m9/8RkccccQ+DJpSWAAAIABJREFUZZYvX65TTz3VPtbeStxHc2w9CfmDDgEXIOAJgZqGoC5b0KJG5yPlNXdqro4YmuaJPvQE+WH9Zk17+Ra1dvV2JistUw+fcavGDz7KU30hWARMEgjW71KgqeeI/dQ5bl+ZWUoLJ/Dt3ffhnfp2gt96P6/3qP3Q7vyeXfoFWv33j+wpcPzxx5s0FegLAggggAACCCAw4AKm/IPxgEMSAAIIIIAAAgggEBYwZX1FQj6FpvTrr7+u008/XVVVVWppaZHf79fgwYO1efNmbdy4UQUFBY5nwX8ejVXmggsusC955plndOihh+5zuVXn+eefryFDhtg78svKIt/NRUI+hSYmXTVeYP2WgH78VKujn0V+af50v8ryD/4BIDcBra/9m2a+crs6Ap17wspOz9L8M+/SkSWj3BQqsSCAQAQCqXzcfrc/T9lDhyltcIXSB1eEvpZXKG1QudLKK5ReOSwCQS5BAAEEEEAAAQQQ6Ctgyj8YM6oIIIAAAggggIBbBExZX5GQd8uMSkIcjz32mGbOnGknz+fOnauvf/3rSktLU1dXl6znwd9www2yjqJ/+umn9dWvfvVzI4ok2R7JNQdqhIR8EiYETSCQRIH/Wt2lB//sPFp6dEWaHpuWm8Qo4tPUqu3rNOu1Ox2V5WX6tXjSPTqscHh8GqEWBBDwhMDnHrff2Cjr99bR+r3XWTv5vXPcvq+4VOmDwwn6nqS99XNP8r6i0hPjRJAIIIAAAggggECyBEz5B+NkedEOAggggAACCCBwMAFT1lck5A820ob8PhAI2Lvff/3rX+uaa67R97//fcfR9MFgUAsWLNBll12mqVOn6le/+pXy8vIO2PtIku2RXHOgBkjIGzLx6AYCfQR++l/tenF9l8PkjCMzdOt3sj3n9JfPVum6N+Y44i7KylfV4KN00pDjNLGySkPzyj3XLwJGAIHkCphw3H5aaVmf3fXhXfZ77bZPriqtIYAAAggggAACAydgyj8YD5wgLSOAAAIIIIAAAk4BU9ZXJOSZ2XsEehLoGRkZ+o//+A+NHj36gDqRJNsjueZADZCQZ2IiYKbArMWt+qA64OjcFWdl6ZwTMz3X4Rc/Wa5bVj5wwLgPLRhqJ+ZPtv4MGee5/hEwAgi4WyDY2qJgk7XjvncXfmg3foOCTc0KWF8bGxVoDu/Qt763fm/93Nyc1M6llQ1WWsUQpQ+yvlYq3fp5cLnSy4fYX61j8nkhgAACCCCAAAImCJjyD8YmjAV9QAABBBBAAAEzBExZX5GQN2M+xqUXtbW1mjJlirZt26alS5dq7NixB6x369at9rXWy3o+/NChQ/e5tichP3z4cD311FMqKSmJOE4rIW8dsc8LAQTMEmjqSNcDKw5TY3uGo2OXnbhFo0uTmyCKh+wbDe/q6Zr/OWhVmb4MjckZoaPzR+uL/sNUkVl20DJcgAACCCRSILOuVmn1dcrYXad060996GtG+Gt6U2Mim9+n7q7iEnUXlajL/lOsQEmp/X2gOPS1u6AwqfHQGAIIIIAAAggggAACCCCAAAIIIICAewSOP/549wQTQyQk5GNA82oR69j6xsZGFRQU2M+O3/u1Y8cOXXDBBbK+HiwhX1dXp4suukiffPKJfvOb3+iII47Yp77ly5fr1FNP1YwZM+zj8nNzI39WNAl5r84y4kbg4AKfNeTooZUjHRfmZHTrxxM3qzS34+AVuOyKV+rf1n/Wvq62YOSxl2UW6ajcL+jovC/oiNyRyk7LclmvCAcBBBCQMnbttBP0VtLeSt6n1++yE/cZDeEEfktyP0jVWVKmQHEoaW8l77tLStVdWKyeZH53fgHDhgACCCCAAAIIIIAAAggggAACCCBgoAAJeQMH1cQubd682U62Wwn5AyXQ161bp3PPPVejRo2yd7QPGjTogBQdHR268cYb7UT7iy++qLPOOmufa60d7jNnztQvfvELzZ49OypWjqyPiouLEfCcwKvvdenfnmt3xD281KfHp/uV7dw875m+vbvzA62oXmP/+aDuH1HFfXz5F0PH2w+p0pjiQ6Mqy8UIIIBAtALxPOqr+9NPFNhZo+6a7Qrs2K7uHTWhr+GfrSP1k/lKrxymtPKK0HPtrePwe55nb/9cIV9hUTLDoS0EEEAAAQQQSDGBeK6zUoyO7iKAAAIIIIAAAvsVMGV9xQ75FJngzc3N+tGPfqQnnnhCjz/+uKZPny6fz7en911dXbrvvvt066232n9uv/12paenf67O73//e51zzjm66qqrNGfOHGVnZ++5vqGhQVdeeaVeeuklPffcc5owYUJU0iTko+LiYgQ8KfD4Kx1a+manI/ZTDk/XnefmeLI/fYOub2/Qim1rtbJ6jd7c9q6snyN9Dcop0cmV4+wE/YSKY1WYlR9pUa5DAAEEIhJI6o1Me7u6a7b1SdLXqHtHT/I+9DWpz7TPyla6lbAfZD3Dvidxb33t/dnHTvuI5hEXIYAAAggggMC+AkldZzEACCCAAAIIIIBACgiYsr4iIZ8Ck7Wni9ZOdmsHfGlpqebOnauvf/3r9tH17e3tdpL+lltu0VFHHWXvjh8zZsxBZayj7a3j6JctW2bvlL/wwgvtpLyV/L///vt1xx13xHRcvdUwCfmD8nMBAkYIXPdMm9Zs6nb05QdfztLFX840on89nXhv10daUb1aK6vXal3txqj6dmzZWDtBf3Jllb5YOjqqslyMAAII7E/AdTcybW3q3r7Vubt+Z40CNdaO++3212Bba9IG05eTayfoe3fXl9u76/f8XFEp6xpeCCCAAAIIIIDA3gKuW2cxRAgggAACCCCAgMcFTFlfkZD3+ESMJnxrF/y8efN0880320fXV1VVqaysTB9++KGsI+2PO+44Pfroozr55JP3VNva2mofN28dP//0009rypQpjiZXrlypyy+/XO+++67Gjh2rESNG7Knv7LPP1q9+9auIkvt794OEfDQjy7UIeFeguV2asbBF1fVBRyfuPT9HE0Z9/ikdXu11U2eL3rR3z6+1j7ff2VYXcVeKsgr0pSHHaeLQ8Tp5yDiVZBdGXJYLEUAAgR4BL97IBJubHAn67r4Je/uo/O1Su/NRKIkccZ8/b7/H4ts77a3j8SsqpT6nRyUyFupGAAEEEEAAAfcIeHGd5R49IkEAAQQQQAABBPYVMGV9RUI+xWZ3MBiU9az4hx9+2N7ZbiXircT8eeedp2nTpmnw4MEOkYMl5K2LN23aZNf3xz/+URs3bvzc+iLlJiEfqRTXIeB9gS21Qc1c1KK2PqfX52RK8y71a0RZ76M1vN/T/ffgw/rNWrkt9Oz5/635v6i6eUTJF0LPnq8cp3GDjoyqLBcjgEDqCphyI7P3CAYbdoePw+89Fj+ww/l8e3V2JG3graPvexL01nPt0weV28+337PbfvghSYuFhhBAAAEEEEAgOQKmrrOSo0crCCCAAAIIIIDAvgKmrK9IyDO7XSlAQt6Vw0JQCCRMYNVH3bppaZuj/spinx6b5ldedsKadV3FrV1tenv7eq3YtsbeQb+1uSbiGPMy/Tqp4thwgr5K5bmlEZflQgQQSC0BU25kYhm14O76Pcfgh55lH07eW8fj79yuQPXWWKqNuYyvsKg3Qb/XMfn2EflDh8dcNwURQAABBBBAIPkCqbzOSr42LSKAAAIIIIBAKgiYsr4iIZ8Ks9WDfSQh78FBI2QE+imwZHmnFv3FuXOxamS6fnZBTj9r9m7xzY2faUW1dbz9Gq3e8Z7auyPf2TmqaIROHmLtnq/ShIpjvItA5AggEHcBU25k4g4TrjBQV2sfjx/Y6dxdH7COxrfer9mWqKb3W6+vuGSv3fXhZ9r37LYfMjSp8dAYAggggAACCBxYgHUWswMBBBBAAAEEEIivgCnrKxLy8Z0X1BYnARLycYKkGgQ8JnDbs21a/rduR9TnTMjUFZOyPNaTxIS7clvoufNWgn5zY+S7OHPSs3VCxdH27vmJleM1LK88MQFSKwIIeELAlBuZgcQO1O7UngS9/Qz7mtDP9q770M77ZL7SSsr6HIdfHnq+fXmF0gaVh76WD0lmOLSFAAIIIIBAygqwzkrZoafjCCCAAAIIIJAgAVPWVyTkEzRBqLZ/AiTk++dHaQS8KtDeJV2xuFWbdgQcXfjXb2frK0dleLVbCYm7umWHVmxdYx9vbx1zbx13H+lrRH6l/dx5K0F/QvnRyk7nAw+R2nEdAiYImHIj4/axsJLyfZP09u76PrvuraR+Ml9pZYNDz7S3EvRWwr7niPzBVsI+lLznhQACCCCAAAL9E2Cd1T8/SiOAAAIIIIAAAnsLmLK+IiHP3HalAAl5Vw4LQSGQFIGahqAuW9Cixr3yy/MuzdWYIWlJicGLjbxTs8HeOW8dcf/33Zuj6sKEimN1SmXoePvDCnlecVR4XIyABwVMuZHxIP0+IVvH39uJ+p7j8Psm7K2Efl1tUrtpJex7d9eHd9n3Sd6nlQ1Kajw0hgACCCCAgNcEWGd5bcSIFwEEEEAAAQTcLmDK+oqEvNtnWorGR0I+RQeebiMQFli/JaAfP9Xq8CjN92n+9FwV+304HURgZ1td+Gj7tXpr27tq7GyO2KzCP0gTK8fZz5+3nj2fl+mPuCwXIoCANwRMuZHxhnb/owxUb91zFL59JH7NdnXvrAl93bFdwd31/W8kihrSKip7d9fvvdu+vEK+4tIoauNSBBBAAAEEzBJgnWXWeNIbBBBAAAEEEBh4AVPWVyTkB34uEcF+BEjIMy0QQOC5/+3Uwy90OCCOqEzT3EtywYlS4N2dG+3d8yu3rdF7uz6KqnTV4CPt585bR9yPLT4sqrJcjAAC7hQw5UbGnboDE1X31k8dz7S3jsvvm7wPNuxOamBplUOVbh2Fb++uDx2JH/q53P7qKypOajw0hgACCCCAQLIEWGclS5p2EEAAAQQQQCBVBExZX5GQT5UZ67F+kpD32IARLgIJEvjpf7XrxfVdjtrPPiZD/++fshPUovnV1rc36M1t79o76N/ctlZ17Q0Rd7osp1hfGmI9e36cThoyTkVZ+RGX5UIEEHCPgCk3Mu4R9UYk3Z9+Et5dH95lb+2275O4DzY3Ja8jWdmhXfaD+jzTPvwc+57kva+gMHnx0BICCCCAAAJxEmCdFSdIqkEAAQQQQAABBMICpqyvSMgzpV0pQELelcNCUAgMiMCsxa36oDrgaHvWWVn6lxMzByQe0xp9v+4jraxeayfo3935QVTd+2LpGDs5b+2gP7psTFRluRgBBAZOwJQbmYETNLTl9nZ1b6/es7Pefq699Rx7+2soeR9sifwRKP1WyslR+qDyPrvr991t78vjg2H9dqYCBBBAAIG4CrDOiisnlSGAAAIIIIAAAjJlfUVCnsnsSgES8q4cFoJCYEAE6luC+uGCVu1qCjraf/CiXB0zIm1AYjK10abOFvuZ8yu2rdGb1WtV07or4q4WZuXrS0OO08mVVTp5yDhZu+l5IYCAOwVMuZFxp67ZUQWbm/sk6MOJevtZ9r2Je7W1JQ3Bl+sPJez3Stz3HI2fXlEp5eQkLR4aQgABBBBAgHUWcwABBBBAAAEEEIivgCnrKxLy8Z0X1BYnARLycYKkGgQMEfhwW0AzF7U6elOQIz0+3a/yQp8hvXRfNz7a/Ym9c37ltrV6e/v6qAI8vHiknZyfWFml8YOPiqosFyOAQGIFTLmRSawStccqEGxsUGBnjbprrF3120Nf+/68o0bqaI+1+qjL+fLynM+yH9TnmfZWMr+8QsriUThRw1IAAQQQQGC/AqyzmBgIIIAAAggggEB8BUxZX5GQj++8oLY4CZCQjxMk1SBgkMCr73Xp355z/gP+yMFpeuSSXGVnGNRRl3altatNb9ds0EorQV+9Rp8110QcaV5Grk6sOMZO0J9SWaUK/6CIy3IhAgjEX8CUG5n4y1BjsgSCDbt7E/b2cfi9ifuAteO++rNkhWK3Yz2vPn1whayd9WmDQ0l6+2vPz8NGJDUeGkMAAQQQ8K4A6yzvjh2RI4AAAggggIA7BUxZX5GQd+f8SvmoSMin/BQAAIH9Csx7uUO/favT8btTDk/XnedyHG2yp8wnjdVauW2NVlSv1f/WbFB7d0fEIYwsHKaJQ0K7508aclzE5bgQAQTiI2DKjUx8NKjFrQLB+l2ho/DtI/HDSfueo/GtXffbq5Mauq+ouDdBbyfv+ybuK5RWOTSp8dAYAggggIA7BVhnuXNciAoBBBBAAAEEvCtgyvqKhLx356DRkZOQN3p46RwC/RK47pk2rdnU7ajjB1/O0sVfzuxXvRTun8Cb2961d85bz5/f1BD5zsbs9CwdX360JlaO08lDqnRIQWX/AqE0AggcVMCUG5mDdpQLjBcI7Krts7s+vMveTt7XhJL4NduTauArLg3vri8P77gPJ+0HlYfet55pzwsBBBBAwGgB1llGDy+dQwABBBBAAIEBEDBlfUVCfgAmD00eXICE/MGNuAKBVBVobpdmLGxRdX3QQXDv+TmaMCo9VVlc1e/tLTu13ErOV6/R29vXqaWrLeL4huWV73n2/AnlRys3g9MPIsbjQgQiFDDlRibC7nJZigtYz6/vm6AP7bbvTdgHanckVSitbJDSehL09rH4zt321rH5vBBAAAEEvCvAOsu7Y0fkCCCAAAIIIOBOAVPWVyTk3Tm/Uj4qEvIpPwUAQOBzBbbUBjVzUYva+pxen5MpzbvUrxFlPvRcJrB6x//ZR9tbO+j/Vr8pqujsZ88PGWcfbz+q6JCoynIxAgjsX8CUGxnGF4F4CfQ9Ft9O1ltH4lvPtQ8flW/txE/my0rYp5VXKL3na0/S3nqmvbXTvmxwMsOhLQQQQACBKARYZ0WBxaUIIIAAAggggEAEAqasr0jIRzDYXJJ8ARLyyTenRQS8JrDqo27dtNS587qy2KfHpvmVl+213qROvLVt9fbOeSs5/9b2dWroaIq48+W5pfpS5TidUjleEyqOVX6mP+KyXIgAAr0CptzIMKYIJFMgsG1r6Jn2PYl669n21u778DPug/V1yQxHaeVDep9pbyXprWR9z4576+eSsqTGQ2MIIIAAAiEB1lnMBAQQQAABBBBAIL4CpqyvSMjHd15QW5wESMjHCZJqEDBc4Kk3OvXE6x2OXlaNTNfPLuCYc68M/frav4WePV+9Vv+368Oowj5u0BH2zvmTK8fpyJJRUZXlYgRSWcCUG5lUHkP67k6B7urP7AR9KGkfTt5bP+8MPd8+2LA7qYGnDRkaOhJ/n932oWfc+4pLkhoPjSGAAAKpIMA6KxVGmT4igAACCCCAQDIFTFlfkZBP5qyhrYgFSMhHTMWFCKS8wG3Ptmn537odDudOyNTlk7JS3sZrALs7mvTmtrX2Dvo3q9dqV3vkiYuS7EJ9KXy0/ZeGHKfi7EKvdZ94EUiagCk3MkkDoyEE4ijQ/eknsp5r7zwWv/fnYFNjHFs7SFWZWeFd9uHd9dbO+r2eb+8rLEpePLSEAAIIGCDAOsuAQaQLCCCAAAIIIOAqAVPWVyTkXTWtCKZHgIQ8cwEBBCIVaO+Srljcqk07Ao4i//rtbH3lqIxIq+E6FwpsrPtYK7at0Yqta7R25/tRRXhU6SidPMTaPV+l4waNjaosFyNguoApNzKmjxP9S1GB9nZ112wL7bK3d9vX7HmWfc8z7YPNzcnDyc4O7bLvOQ5/cGh3vb3rPnxMvi+/IHnx0BICCCDgcgHWWS4fIMJDAAEEEEAAAc8JmLK+IiHvuamXGgGTkE+NcaaXCMRLoKYhqMsWtKjR+Uh5zbs0V2OGpMWrGeoZQIHmzhb7mfMrq9faR9xvb62NOJqCzDxNGHKsfby99WdQDkf0RozHhUYKmHIjY+Tg0CkEIhFoa1P39j7PtA8fk78neW8dj9/WGklNcbnGl5NrJ+gdu+v7/lxRKesaXggggEAqCLDOSoVRpo8IIIAAAgggkEwBU9ZXJOSTOWtoK2IBEvIRU3EhAgiEBdZvCejHTzn/8bk036f503NV7PfhZJjAPxq22EfbW8n5VdvXR9W70UWHamLlOHv3/AnlR0dVlosRMEHAlBsZE8aCPiCQKIFgc5P9PHt7V731dWdN78/2M+63S+3tiWp+n3p9/rzQLnsrUW/vtt/rmPyKSik7O2nx0BACCCCQKAHWWYmSpV4EEEAAAQQQSFUBU9ZXJORTdQa7vN8k5F0+QISHgEsF/vBOp371YocjuiMq0zT3EnZluXTI4hJWW3e73tm+QSut4+2r1+rTpm0R15ubkaMTy4+2k/OnDB2vSv/giMtyIQJeFTDlRsar/sSNgFsEgg27Q8fi79qp7m1be4/J37lDgZpt6q7+LKmh+vLyw0fhW0n73qPxM488RukjDk1qLDSGAAIIxCrAOitWOcohgAACCCCAAAL7FzBlfUVCnhnuSgES8q4cFoJCwBMCP/2vdr24vssR69nHZOj//RO7rjwxgHEIcktTtX20vbWD/p2aDWrvdn5I4/OaOLRgqJ2cP3nIOB1f/kVlp2fFISKqQMBdAqbcyLhLlWgQMFMguLu+d5e9tdu+55n29q777QpUbx3QjttH4efkypebYx+Lb//J7vk+R77c8Hs54fd6fme/nxMqu6dMn+vz8ge0XzSOAALeFWCd5d2xI3IEEEAAAQQQcKeAKesrEvLunF8pHxUJ+ZSfAgAg0C+BWYtb9UF1wFHHj87O0ndOyOxXvRT2psCq7evs5Lz15+OGTyPuRFZapsaXHxXaPV9ZpUMLhkVclgsRcLOAKTcybjYmNgRSSSCwqza0u95O2G9XYOdO+xn3gZ071F2zzT4q36sva9e+lbjfk+z3++XLyg4n8q33w7+z3+/zs5Xwt5L/PV97Ev+5vR8C8KoJcSOAwOcLsM5ihiCAAAIIIIAAAvEVMGV9RUI+vvOC2uIkQEI+TpBUg0CKCtS3BPXDBa3a1RR0CDx4Ua6OGZGWoip02xKoad2l5VtX28fbr9q2Ts1drRHDVOYN1slDquznz59Ycaz8GTkRl+VCBNwkYMqNjJtMiQUBBD5fIFC7s/dIfDt5X+NM4u+oST3C7OzeRL+dsO+T0N/zc88O/54d/X0+HNDzYQBH0j9HvoLC1LOkxwi4SIB1losGg1AQQAABBBBAwAgBU9ZXJOSNmI7mdYKEvHljSo8QSLbAh9sCmrnImWwtyJEen+5XeaEv2eHQnksF1ux4XyuqV9tH3G+s/ziqKK0j7a2j7SdWjteYYp5tGxUeFw+ogCk3MgOKSOMIIBB3AWsnfWBnTei59lbSPvw1sLtOwZYWBdvbFGxtVbCtVcHmpri3b1qFPn9eKMmfHdqVn5aXJ2VlOT8EYO/i30+S33rf2vVvl93r9/4806joDwJxFWCdFVdOKkMAAQQQQAABBGTK+oqEPJPZlQIk5F05LASFgOcEXn2vS//2XLsj7pGD0/TIJbnKzvBcdwg4wQJ17Q12cn5F9Vq9tW2tdndE/o/9g3JKdHLlOPt4+5MqjlVhFs+eTfBwUX0/BEy5kekHAUURQMAQASsxbyfo29ocX9XznpXAtxL59s99rtvzft/ftSrY2qZQ2chP0DGEMrpuZGaFjuPfO1nfc0x/zxH94d9bHwjY9wSA8HuOMjmS9UgAXgh4WIB1locHj9ARQAABBBBAwJUCpqyvSMi7cnoRFAl55gACCMRL4JFlHfrdqk5Hdaccnq47z+W48XgZm1rPhtoP7aPtrWfPW99H8zqm7HA7OT+xskpfLB0dTVGuRSDhAqbcyCQcigYQQCC1BTraexP9PTvzrcT/3gn+8O9kv98nwW+/H/55T5nQLn91dqS27UF678v12zv5lbO/Y/17jvHf+4j/3g8I9O7q77u7P1c+65QAXggkWIB1VoKBqR4BBBBAAAEEUk7AlPUVCfmUm7re6DAJeW+ME1Ei4BWB655p05pN3Y5wp56WpYtOzfRKF4hzgAUaOpr05rZ37QS9dbx9bVt9xBEVZRXoS0OOs5PzVpK+JJtnu0aMx4UJETDlRiYhOFSKAAIIJEkg2NIcTu6Hd+X3TeBbu/R7kvit+9nh3+f4fvX9EID1fnNzknrg3WZ8+QXho/vDCXt7t3/uvkf09xznb+3i77vrv+f68CMBen5nfRCAFwKss5gDCCCAAAIIIIBAfAVMWV+RkI/vvKC2OAmQkI8TJNUggIAt0NwuTXu8RTsagw6Re8/P0YRR6SghELWA9bx5KzG/snqNVu94L6ryY0sO08QhVZo4tErjBh0ZVVkuRiAeAqbcyMTDgjoQQAABUwWCjQ3OHft7HetvH8tvv7fXsf2On/f9vdqdj4My1S/mfvU9xt9O5PdN+vdJ7Pck+XuS/vaJADn2hwLsBH/fpL/1c35BzCFRMLkCrLOS601rCCCAAAIIIGC+gCnrKxLy5s9VT/aQhLwnh42gEXC1wMc7Arpicas6unrDzMmU5l3q14gyn6tjJzh3C7R0tWnV9nV7nj+/vWVnxAHnZfrtZ85bz5+fWDle5bmlEZflQgRiFTDlRibW/lMOAQQQQKB/Ar3J/D7H8lu7+u0/1lH/Pd/v/XvrNID9fQAg/F5TY/8CS4HS1rH7vbv1Izim3/5AwF47/Pfs9u/zWIBcfwroJaeLrLOS40wrCCCAAAIIIJA6Aqasr0jIp86c9VRPSch7argIFgHPCLzxt27d/mybI97KYp8em+ZXXrZnukGgLhf4uOFTe+f8im1rtabmPXUEOiOO+AuFI/Yk5ydUHBNxOS5EIBoBU25koukz1yKAAAIIeEcg2NwUSupbx/jbR/eHEvayE/1toff7Huvfk+TvOfa/57j/ng8GtIYfC2DVwevAAlnZzh39fXf49z2yP5zgl/1en2S/tat/nzI58hUWpZQ666yUGm46iwACCCCAAAJJEDBlfUVCPgmThSaiFyAhH70ZJRAN7kc5AAAgAElEQVRAIDKBJ//aqX//a4fj4qqR6frZBTzzMTJBropGoL27Q+/UbNCK6tCz57c0VUdcPCc9WydUHK2Th1TplKHjNSyvPOKyXIjA5wmYciPDKCOAAAIIIBC1QIe1gz+8I78nsd/z855Efp+kv5XEb++z678n6d+T7O/5wEBrq9TpvMeIOjbDC/hy/eHd/Tmyk/n2sfzhhH7PUf32+3sf7e88xt8+2t+6rqdMXp6r5FhnuWo4CAYBBBBAAAEEDBAwZX1FQt6AyWhiF0jImziq9AkB9wjctLRNqz7qdgT03ZMyNfPMLPcESSRGCnzWXGMfbW8l59/evl5t3ZE/h3V4/hBNDB9tf3z5F2Ul7HkhEIuAKTcysfSdMggggAACCCRSINjS3Luj30rW753A79nZ39r36P59v3ce7d8mq15eny/gKyh0JvjthL9zF38omd/3CP+9dvnv5/fKjm7NzTqLmYoAAggggAACCMRXwJT1FQn5+M4LaouTAAn5OEFSDQII7FegtUOauahFn+4KOn7/r9/O1leOykANgaQJrNq+3j7efuW2Nfpo95ao2p1QcawmVlbZR9xbR93zQiBSAVNuZCLtL9chgAACCCBgikCwYXfvDv+eI/z3JP7DR/m3tUn2ey3ha/sm/MPH/jvKtEkdkX9I1BTLqPphJer77uLvServ55j+rTt32lUPHTo0qia4GAEEEBgIAV92ttLyC+Sz/uTlK836cFN+gdLy8+UrLh2IkGgTAQQQ2EfAlH/HIiHP5HalAAl5Vw4LQSFglEB1fVAzFraoea9/e5p3aa7GDEkzqq90xhsCNa27Qs+er16jt7avU3NnS8SBV+SW6eRwcv6kimOVl+mPuCwXpp6AKTcyqTdy9BgBBBBAAIHECQSt4/l7kvw9x/j3HM1v/3yAXf3Wcf19j/XvqaPnkQDNTYkLmpoRQAABBBIrYCfs+yTpw8n7tLx8WSeThJL5+fLlWUn88PfW+9bvC4sSGxu1I4BAygiY8u9YJORTZsp6q6Mk5L01XkSLgFcFVm/q1vXPtDnCL833af70XBX7fV7tFnEbIrB25/v20fZWgv6Dun9E1auqwUfaCfqJQ6o0tuSwqMpysfkCptzImD9S9BABBBBAAAFzBIJNjbKS/r2J/d4E/z5H9O/vAwFWgt/a2e+ow/oQgfN+zhwxeoIAAgh4X8B+dEg4UZ9WUGTvwrcS+HbyvqAglLi3E/7h96zd+Xm9iX3vC9ADBBCIh4Ap/45FQj4es4E64i5AQj7upFSIAAIHEPjdqk49sqzD8dsjKtM095JczBBwjUBde8Oe3fNvbntXuzsaI46tNLtIX7KfPV+lLw0Zp6Ks/IjLcqGZAqbcyJg5OvQKAQQQQAABBKIWsHbo9yTre3bm903q27+zjvHvOdY/lMh3ltnraH+rTmv3f6fzXjHq2CiAAAIIIBCzQCiB32f3/Z7v+7zXszvfSvDbR++HE/r+vJjbpSACCLhLwJR/xyIh7655RTRhARLyTAUEEEimwF1/aNdr73c5mjz7mAz9v3/KTmYYtIVAxAL/t+vvoWfPV6/VutqNEZezLvxi6RhNrBxn76A/puzwqMpysRkCptzImDEa9AIBBBBAAAEE3C4QbG4O78wPJfT3HNG/d/K/vU2fbd5sd4dnyLt9VIkPAQQsgWBri+wTTJqaFGhsULC5UYGmpvB7kW8EcKumday+vfveTtL3Texbx+3vley3Evvh6+1d/Tls1HHruBJX6gmY8u9YJORTb+56osck5D0xTASJgFECMxa26u/bA44+XXl2lr59QqZR/aQz5gk0dDTZz5zvSdDvbKuLuJOFWfmynjlvH29fWaWynOKIy3KhdwVMuZHx7ggQOQIIIIAAAgiYKsA6y9SRpV8IpKZAsKXZTs4Hwkn73u+tJH7v+4Hm0M/BxvB71s/NzZ5H8xUVh3bd99mZv+d4fSvJ37Mr3z5qP5Tgt68tLfN83+kAAm4SMGV9RULeTbOKWPYIkJBnMiCAQLIFapuC+uGCFu1ucbb84EW5OmZEWrLDoT0EYhb4sH6zVm5bYz97/n9r/i+qeg4vHhlOzo/T+MFfjKosF3tHwJQbGe+IEykCCCCAAAIIpIoA66xUGWn6iQACkQiEdt/3JO73SuxbSfueBL61K9/end+b2LdPJPHyKzMrnMzvuxN/r+P3wzv39yT28/JDZYpLvNxzYkcg7gKmrK9IyMd9alBhPARIyMdDkToQQCBagQ+2BjTrCeeCvyBHeny6X+WFvmir43oEBlygpatNb29fpxXVa+0kfXXzjohj8mfk6MSKY+3j7U+pHK8K/6CIy3KhuwVMuZFxtzLRIYAAAggggEAqCrDOSsVRp88IIJAogWDD7t4kvSOx33usfk8S3/7aHHrf+t56vIinXzk5fY7a77P73rFjP18+66h9672C8O58a6d+YZGnu07wCOwtYMr6ioQ8c9uVAiTkXTksBIVASgi8sK5Lc/7buWgfOThNj1ySq+yMlCCgkwYLbG78zE7Or6herdU176kj0Blxb0cWDtPEIVX2DvovDTku4nJc6D4BU25k3CdLRAgggAACCCCQ6gKss1J9BtB/BBBwk0CwfpcC1u57x7H7DXuO4N+zI7+5SYHGhvB1TbLKef3ly/XLOl7fl1+4Z6d+z/H7oWP3C8NH8YeT/XZiP1++gkL58vK93n3iN0zAlPUVCXnDJqYp3SEhb8pI0g8EvCnwqxc79Id3nInKUw5P153n5nizQ0SNwH4E2rs77CPtV25baz9/fnPj1oidstOzdHz5F3XykHGaWDlehxRURlyWCwdewJQbmYGXJAIEEEAAAQQQQMApwDqLGYEAAggYItDRrkBj+Ah9K2G/1/H7oSR/n2S/tTu/MZzsb9jteQQrKe/L73vEvpXY3+s9K4lvJfDtBH+BvVvf/hCAP8/z/acD7hIwZX1FQt5d84powgIk5JkKCCAw0AJXP9mqDZ8GHGFcclqWLjw1c6BDo30EEiJQ3bJDy7eutpPzb9dsUGtXW8TtDMsrt3fOW39OLD9auRl8eCVivAG40JQbmQGgo0kEEEAAAQQQQOBzBVhnMUEQQAABBCyBYFurveM+2BTefd8c/n6fxH6fZL91TfhDAF5XtI7NTwsn9UOJ/dBu/T3J+55kv3VNQZ9kf16BlMO/KXl9/OMdvynrKxLy8Z4Z1BcXARLycWGkEgQQ6IdAQ6t02YIW7WgMOmq59/wcTRiV3o+aKYqANwTeqdlgJ+etI+7/vntzVEGfUH60nZw/pbJKo4oOiaosFydewJQbmcRL0QICCCCAAAIIIBCdAOus6Ly4GgEEEEBg/wLB5mYFm61d+KFEvr37PpzU73sEf6ApdNS+nfi3vlrXNDd7ntVXVBzafZ8X3n1v7cDv2Ym/d2K/J/FfUKC0kjLP950O7CtgyvqKhDyz25UCJORdOSwEhUDKCXy8I6ArFreqo6u36zmZ0rxL/RpR5ks5DzqcugI72+q0Yusardi2Rm9te1dNnS0RYwzOLdXJlePs58+fNOQ45Wf6/z97dwNlV1Xfjf83k5fJ2+RlQiAEEGtFUFteikUtrL//2gdcrtraCoKC1FqwQBUQXLUU/+hCa3XhX3kUFLH6f/oIIqBQ1LKeCvg8SxcItFICajXFKkFIwJBMSDJJJi8z/7XPvXfmTt7m3uTeO/ec87lrZWUys+9++eyD7jPfu/dp+L0KtkegKDcy7dFRKwECBAgQIEBg/wWss/bfzjsJECBAoHUCKcDPQvosxK8G+2n3fRby1x21n31dPWq/+v20uz/XrxkzK0foTzhiv/74/f7oTcfr96cy1e/Xgv+Fi3I99KJ2vijrK4F8Ua/QnI9LIJ/zCdR9AgUSuP8/d8aHvzHx6O5DF/bEjefNibl9BRqooRBoQuCx51dUd88/Gj8d/K8m3hlx3EFHV463X3pCvGLgN5t6r8KtESjKjUxrNNRCgAABAgQIEGidgHVW6yzVRIAAAQJTJzC64YUYyUL9FOLXHatfDfDHduTXwv6h6i7+TZsitg1PXcdb0fKsWZXAfuyo/brgvhbgp7B/bn/0VkP9rGzaqT9/QSt6oI5dBIqyvhLIu7S7UkAg35XTolMESivwj9/fFjfdv33C+E948bT4f8/2TKPSXhQGPiawfnhDPPjs8nhw9fLs7/TvRl8L++bHa5cen+2gT3+nf3u1X6AoNzLtl9ICAQIECBAgQKA5Aeus5ryUJkCAAIFiCoyuX1fZiZ+O2q+G+vs8aj8L9jdFel/eXz2z51R236fAfsJR+7sG+/Oy0H9CsD93Xt6H35b+F2V9JZBvy+Wh0gMVEMgfqKD3EyDQaoG/vW1r/Ot/7ZxQ7VtfPSMu/IOZrW5KfQRyLZB2zP9g9aPZDvq0k76Z18sX/WblePtDT4jjDjqmmbcq24RAUW5kmhiyogQIECBAgACBjghYZ3WEWSMECBAgUGSB4eFKiF+/Oz8F+2kXfvX7lWP3Jx61n71nwwu5l+lJO+3HduJP3KlfCfjrg/15ldC/dgT/7GI+JrIo6yuBfO7/8yzmAATyxZxXoyKQZ4Et2yIu/P82x9PrRicM4//5k774/VdMz/PQ9J1A2wTSs+bTM+fTs+fTDvo1Wxr/pHN61nx65nx69vzvLTshDprlOV6tmqii3Mi0ykM9BAgQIECAAIFWCVhntUpSPQQIECBAYP8ERrdsjnSk/tiO/KEU7m+qHsG/KUayf1e/l/2dgv3xsH//Wu2ed6Vj87Pj82vBfXW3fs+8ani/t7B/bn/ErO48DbYo6yuBfPf8d6IndQICeZcDAQLdKLB6/Whc8OXNMbTLo5C+8Bez46ilvd3YZX0i0FUCP39hZfwgHW2/+tH44a9/3FTffnPBi7Kd8+lo+9895Lebeq/CEwWKciNjXgkQIECAAAEC3SZgndVtM6I/BAgQIECgOYHRoaEYHdo4FuBnwf4uoX7289ou/hT2b9pQ+RDA5qHmGuvC0j0LF1V33Y8H+JUwf3415K8L9lPw35++Py96Fy1u22iKsr4SyLftElHxgQgI5A9Ez3sJEGinwL8/uTP++patE5oYmNcT/3D+7Fg4p6edTaubQKEEtuzYGv/26x9n4Xw64n7V0K8bHt/s6bPidw/+rXjtoSfEyct+Jw6ds6Th9yoYUZQbGXNJgAABAgQIEOg2AeusbpsR/SFAgAABAp0VGN1YCeezED8dtV/bfZ+F+NWd+6lM9Qj+SrBf3aG/dUtnO9vq1mbMrIT5aVd+2ok/4fj9tGt/fuXn8+qO5Z87L3pTqL9g4V57U5T1lUC+1Rec+loiIJBvCaNKCBBok8DXH94eX/jutgm1v3xZb1z/57Pb1KJqCRRfYOXGVVk4/+Czy+ORX/8khndO/G9sXwIv6j80XpuOtj/0+Djx4N+Kvmkziw92ACMsyo3MARB4KwECBAgQIECgLQLWWW1hVSkBAgQIECiNwOj6wcru+6G08z6F+pUj9rOAP4X4G8d350/cpb8xYnvjv0vrStC+vmpg3x89taB+Xn88P7Q5Np/4mvitPz2jK7vdaKcE8o1KKddRAYF8R7k1RoDAfgh8/FvDcd+Pd+z1nQfN64nDBnpj2aKeOGxRbyxLXy/siSMW98asGfvRoLcQKJnAQ+nZ86v/PTvifuXGZxoe/czeGfE7B78i2z2fnj//4vmHNfzeshT0i+KyzLRxEiBAgAABAp0WsM7qtLj2CBAgQIAAgXqBkcG1Yzvua8F+FujXB/vVXfkj1Z36Wbn1g10Nue70c+Loiy7t6j5O1jmB/GRCfj4lAgL5KWHXKAECTQhs2xFxyVe2xBPPjjTxrkrRRXNTSN8Tyxb1xuEDvXFoNbRPYf0cG3ub9vSG4gs8t/n5eKAazv/bc4/H5h0THxuxL4Glcw6qPHv+0BPipEOOjTnTZxUfbJIR+kVx6S8BAAQIECBAgECbBKyz2gSrWgIECBAgQKD9AsPDlV35m+qO2s9259cdtZ+O18+O3x8/aj/7esMLbe3f2re9K445/6K2ttHuygXy7RZW/34JCOT3i82bCBDosMDaTaPx7i9tjhc2t67h+bMj21GfdtdnO+tTWF/9Ov3MiwCByI60T8+df/DZR+OJ9SubIjnx4FfGa5cenwX0L1v44qbeW5TCflFclJk0DgIECBAgQKDbBKyzum1G9IcAAQIECBDolMDols11u/M3ZF9POFY/Hbu/sS7sz4L9Stif/uzrtebcv4xXvPP8Tg2lLe0I5NvCqtIDFRDIH6ig9xMg0CmBFatH4p8f3R6rBkdj1eBI/HrDaNuantsX2a76FNQfPlDZYV/50xOL5/W0rV0VE+hmgbVb11fC+dWPxsPPPR4btm1quLuLZy2M1x56fPb8+dcsPS7mz5zX8HvzXNAvivM8e/pOgAABAgQIdLOAdVY3z46+ESBAgAABAt0sUAvms5A+25W/ITtq/1c/+2lsfvlvx3FveGM3d3/SvgnkJyVSYCoEBPJToa5NAgRaJfDU2tF4ZnAkVq0biWeqQX3278H2hfXpufSVsH58R31td/2SfmF9q+ZWPd0v8PjaFfHg6uVZQP+TdT9vqsO/vfhllWfPH3p8vHLgqKbem6fCflGcp9nSVwIECBAgQCBPAtZZeZotfSVAgAABAgTyIFCU9ZVAPg9XWwn7KJAv4aQbMoGSCKRQPoXzlcC+sqs+fZ1C/Ha9Zk6POHThnsP6pQuE9e1yV+/UC7ywbVM89Ozy+MGqf4+Hnn0s1g03/jyrBTPnxauXHp+F87936O/Eor75Uz+gFvWgKDcyLeJQDQECBAgQIECgZQLWWS2jVBEBAgQIECBAIBMoyvpKIO+C7koBgXxXTotOESDQZoHnNoyO7aqv7Kiv7KpPf2/d3r7G0/H3tefUpx322U777Ln1wvr2qat5KgR+NviL6vH2y2P58z9tqgtHL/qN+L2lJ2Q76E9Y8vKm3ttthYtyI9NtrvpDgAABAgQIELDOcg0QIECAAAECBForUJT1lUC+tdeF2lokIJBvEaRqCBAojMDaTWlnfS2wrwT1tdB+aLh9wzx04S5hfRbU98aLFgvr26eu5k4IDG3fnD1zPj1//qHVy+O5LWsbbnbujDlx0iG/nT17/uRlvxMHzx5o+L3dULAoNzLdYKkPBAgQIECAAIF6Aess1wMBAgQIECBAoLUCRVlfCeRbe12orUUCAvkWQaqGAIFSCLywOcaPwa/uqn8me379SGzY0j6Cg+fXdtP3ZCF9+lN7bn3f9Pa1q2YC7RD4rxd+FQ8++2j27Pl/fe5HTTXxkvlHxGuzo+1PiJMOObap905F4aLcyEyFnTYJECBAgAABAvsSsM5yfRAgQIAAAQIEWitQlPWVQL6114XaWiQgkG8RpGoIECi9wOZtEU+ncD4L6CvH31eeWz8a6za177n1i+elkL4nllV31NeOwj98oDdmzyz9tADocoGtO4fj3577UTy4enn84NlH45lNzzXc475pM+NVB/9WFs6fvOzEOGzuwQ2/t1MFi3Ij0ykv7RAgQIAAAQIEGhWwzmpUSjkCBAgQIECAQGMCRVlfCeQbm2+lOiwgkO8wuOYIECilwPCOGAvqU2C/an0K7iuh/a83tC+sXzhnD2H9QG8cMdAbc/tKORUG3eUCv9q0OgvnH1j9aDzy6x/H8M5tDff48HlL4/cOPT473v5Vh/xWzJo29Rd5UW5kGp4EBQkQIECAAAECHRKwzuoQtGYIECBAgACB0ggUZX0lkC/NJZuvgQrk8zVfekuAQDEFVj4/cUd9OgI/Bfer17cvrO+fFZWj77Od9ZWj8GtfpyDfi0A3CDz87GPxg2eXZ8fb/3LD0011KXv2/KEnZAH9by44oqn3tqpwUW5kWuWhHgIECBAgQIBAqwSss1olqR4CBAgQIECAQEWgKOsrgbwruisFBPJdOS06RYAAgTGBdOR9bVf9qnWjY8+w/9Xa9oX1c2ZGLMueVV9/FH4K7HvioHnCepfn1Ag8t/n5bOd8CufTMfdDO7Y03JFDZi+uhPOHHh+vPuTYmDtjTsPvPZCCRbmRORAD7yVAgAABAgQItEPAOqsdquokQIAAAQIEyixQlPWVQL7MV3EXj10g38WTo2sECBCYROC5FyoB/aoU2qe/655fn47Jb8erb/qewvpKcH/IfGF9O8zVuWeBf1/zH1k4n464X7H+l00xHX/Qy7NwPj1//phFL2nqvc0ULsqNTDNjVpYAAQIECBAg0AkB66xOKGuDAAECBAgQKJNAUdZXAvkyXbU5GqtAPkeTpasECBBoQuD5TaORdtSn59RnR+APVr9eNxKbG38sdxMtVoq+aPHE4+/TUfiHDfTGoQuF9U1jekPDAmu3ro8Hq0fbp2PuX9i2qeH3DvQtiNdUw/nXLD0+Fsyc1/B7JytYlBuZycbp5wQIECBAgACBTgtYZ3VaXHsECBAgQIBA0QWKsr4SyBf9Ss3p+ATyOZ043SZAgMABCKzfnHbU1z23vnoUfgrvNzR+CnjTPcieVT/QO3Ycfi2sP3xAWN80pjfsU+DHa5+IB599NH6w+tFIXzfzeuXAS8eOtz928dHNvHW3skW5kTkgBG8mQIAAAQIECLRBwDqrDaiqJECAAAECBEotUJT1lUC+1Jdx9w5eIN+9c6NnBAgQmAqBoeGIp9elY/An7qpPAf7gUPueW3/IgsrO+onPre+JFy/pnQoGbRZIIO2Wf/jZ5fGD1cvjoWeXR9pN3+hr/sx52TPn0/Pn0/H2i2ctbPStWbmi3Mg0NWiFCRAgQIAAAQIdELDO6gCyJggQIECAAIFSCRRlfSWQL9Vlm5/BCuTzM1d6SoAAgakWSM+lf3rtSKxaPxrPZM+rrz6/ft1IrNnYvrD+oP5qWD/QU91dXwnu0277WTOmWkX7eRNIz5tPz53/wep/j0fX/LSp7h+18Mh47dJKOH/iwa+c9L1FuZGZdKAKECBAgAABAgQ6LGCd1WFwzREgQIAAAQKFFyjK+kogX/hLNZ8DFMjnc970mgABAt0osPL5akCfdtdngX3lWPzV69sX1i+am8L6XY7CH+iNwwd6Y87MblTSp24SGNq+Of71uR9Vj7dfHs9tfr7h7s2ZPit+95Bj4/cOPT5OPvR34pA5B+323qLcyDSMoiABAgQIECBAoEMC1lkdgtYMAQIECBAgUBqBoqyvBPKluWTzNVCBfL7mS28JECCQV4Gn19U9s34wPcO+Etqn77frNX92VI7BH0g76tOz6yvBffo6/cyLwK4Cv9zwdPbc+fTnX597vCmgI/sPy8L5dLz9a5cen723KDcyTUEoTIAAAQIECBDogIB1VgeQNUGAAAECBAiUSqAo6yuBfKku2/wMViCfn7nSUwIECBRV4NkXKmF9tqO+ehR++nr14EikY/Lb8ZrbF+PH3w9UjsRfVn2G/cC8nnY0qc6cCWzdORyP/Pon2dH2Dz37WDy1cXXDI5jZOyNedchvxeE7DorDZx4cL3vZyxp+r4IECBCYKoGenp6YP3NuzJ/Zn/09a1rfVHVFuwQIEJhUoCi/MJ50oAoQIECAAAECBDokUJT1lUC+QxeMZpoTEMg356U0AQIECHRW4PmNKayv7qhPz6yvOwp/87b29CU9l74Wzu+6u35Jv7C+PerdX+szQ7+OB1b9e3a8/Q+f+3GkwN6LAAECRRZIHy6aP3NeLOibl/2dgvoF2d/zon/m3FiQgvu+eWPfy8rOnBdzZ8wpMouxESDQJQJF+YVxl3DqBgECBAgQIECgMCc9CuRdzF0pIJDvymnRKQIECBBoQGBwaDRWrZ+4q762w37j1gYq2I8iM6dHHLowHXs/fvx97Sj8pQuE9ftBmtu3pCPt09H2Dz27PP7rhV/ldhw6ToAAgXYIVIL7/ljY15+F95VAf17273kzUphfDfnHAv3+WNQ3vx1dUScBAgUVEMgXdGINiwABAgQIEJgygaKsrwTyU3YJaXhfAgJ51wcBAgQIFFFgaDji6erx96vW1e2wHxyNFOS363V4Ov6++pz6FNpnO+2zfwvr22XeDfX+esu67Gj7B1cvj4efezyGtm/uhm7pAwECBHInkHbXV47Nr+28T8fnV78e26lfCfNrof6S2QO5G6cOEyBw4AJF+YXxgUuogQABAgQIECDQGoGirK8E8q25HtTSYgGBfItBVUeAAAECXS+wdXvEM9Wj759Jx+Cn59dXQ/t0RH67XocurAb0E3bX98aRBwnr22U+VfUuf/6nlePtn/z3GBkdif7+/qnqinYJECDQsMDO0Z2xfnhTbNi2MQaHNzT8vm4ouOvx+v11gX0lvB8/Xr+yY79y/P48x+t3w/TpA4H9EijKL4z3a/DeRIAAAQIECBBog0BR1lcC+TZcHKo8cAGB/IEbqoEAAQIEiiWw8vmReCY9t762w7769bMvtC+sP3h+bTd9TxyWdtUv6o3aUfh904vlW6bRFOVGpkxzZqwECIwLbN6xNTZs2xQvbNsYG7KgPv0ZygL7yvdr39sUL1SD/PTzrTuHc8W4sG/+2G77+iB/Qd2O/NoR/CnMT1+n93gRIDC1AtZZU+uvdQIECBAgQKB4AkVZXwnki3dtFmJEAvlCTKNBECBAgECHBJ5eN1rZUV+3qz79O32/Xa/F81JI3xPLdjkK//CB3pg9s12tqrcVAkW5kWmFhToIECiXwNqt6ytBfgrthyeG95Vgv/q9apCfwv1NOXvcRzpev3Zsfu0I/bFAvxrm14L87Od98+KgWYvKdSEYLYE2ClhntRFX1QQIECBAgEApBYqyvhLIl/Ly7f5BC+S7f470kAABAgTyIZB20Kdd9avSjvossK/stF+9fiS27WjPGBbO2UNYP9AbRwz0xty+9rSp1sYFinIj0/iIlSRAgMCBCVR23Vd34I/tyq+E9xvrd+WPhfz5O16/b9rMSAF9LRCh0l0AACAASURBVMTPvk4B/ozK3+Mhf+VY/exnM+fF3OmzDwzXuwkUTMA6q2ATajgECBAgQIDAlAsUZX0lkJ/yS0kH9iQgkHddECBAgACB9gukZ9PXjsEf22E/WNltv2Vbe9rvnxWxrHb8/cDEo/AXzfXc+vaoT6y1KDcynbDSBgECBA5EYGjHlti4bWjC8foTjtTftjH7ebYzv25X/vDONv2f8IEMZh/vrT9efyzQ7+uvBvxz60L+yvfSrvwFM/vb1BvVEphaAeusqfXXOgECBAgQIFA8gaKsrwTyxbs2CzEigXwhptEgCBAgQCDHAoNDKZiv7qofHIlV6ypfp7B+49b2DGzOzFpYX38Ufm8sG+iJg+YJ61ulXpQbmVZ5qIcAAQLdKPD81sEspN+4fffj9bNj91OAv32o8ve2jdlu/bwdrz9vxpyxXfnjQX4lrK/t1p8/MwX640G+4/W78WrVp3oB6yzXAwECBAgQIECgtQJFWV8J5Ft7XaitRQIC+RZBqoYAAQIECLRBYGg44lfpGPzq8fdZUJ/+vX40UpDfjlff9D2F9ZXg/pD5wvpmzItyI9PMmJUlQIBAWQRSWF/ZbT/xz9jO/OFKeF/5edqdn8/j9dOx+f1pt331mP3KsfrjQf6EnztevyyXf1eM0zqrK6ZBJwgQIECAAIECCRRlfSWQL9BFWaShCOSLNJvGQoAAAQJlEti6PeLpalBfCewrf9Ju+3REfrteL1pcOf4+BfSHLaoehT/QG4cuFNbval6UG5l2XUvqJUCAQBkF0vH6WUg/vKka2G+sBvaV8H5sV3729XjYn7fj9Rf1zc923FcC+7mVQL96vP5YuF89Vr9/huP1y/jfwoGO2TrrQAW9nwABAgQIECAwUaAo6yuBvCu7KwUE8l05LTpFgAABAgQOWODJNSmgrx5/XwvuB0fi2RfaF9angH5Pz60/YnE5w/qi3Mgc8MWoAgIECBBoiUDteP3KrvvKDvyN2e778SC/PsRPXw9t39yStjtVSTpevxLY90dlN34t0J+4Kz/9rHbcvuP1OzU73dWOdVZ3zYfeECBAgAABAvkXKMr6SiCf/2uxkCMQyBdyWg2KAAECBAjsU+Dp9Jz6sV316Rn2lWfWp++363XIgupu+hTaZ7vrKzvsX7ykt11NTnm9RbmRmXJIHSBAgACBAxKYeLx+/VH61eP0JxyvX9mZv354wwG12ek3902bORbkL6gL62uhffp7T8fuz5k+q9Nd1V6LBKyzWgSpGgIECBAgQIBAVaAo6yuBfAkv6SeffDKuu+66uPvuu2PFihVxwgknxJlnnhnnnXdeLFmypGmRVteXOiCQb3oavIEAAQIECBRaYPX6SkCf7a5Pz6uvfp3+3r6zPUM/qL929P34DvvsOPyB3pg1oz1tdqLWotzIdMJKGwQIECDQfQJpd/2G7UO7HK9fPUp/eFNs2F45er+yQ78Yx+vXdt7XH6tfC/XHg/7KUfxeUytgnTW1/lonQIAAAQIEiidQlPWVQL541+Y+R7R8+fK48MIL4+GHH46jjz46jjjiiHjiiSdi5cqVcdppp8X1118fRx11VMMqra6v1rBAvuEpUJAAAQIECJReYM3GWkhfPQq/LrhPz7Rvx2vR3BTWV8L5ynH4la/TDvu5fe1osXV1FuVGpnUiaiJAgACBsgis2bIuNlSP068dr58dtT88MbyvHL9f+V7ejtfvnzE35s9Mf8aP1x8L77Oj9qu78qs79hfM7I/FsxaW5RJo+zits9pOrAECBAgQIECgZAJFWV8J5Et04a5ZsyYuuOCCuO++++Laa6+Nd77znTF9+vQYGhqKT37yk3H11VfHe9/73rjmmmti9uzZk8q0ur76BgXyk/IrQIAAAQIECDQgMDiUQvrxXfWrqs+vf2ZwJDZtbaCC/Sgyf3ZkwXwW1A/U767vjQVz9qPCFr+lKDcyLWZRHQECBAgQ2KtAOiq/ttt+4y4771+YsBt/Y2zcNpTL4/VnTevLdthngX3d8frju/L7s+9ngX9fCvX7IwX9jtefeNlYZ/kfEgIECBAgQIBAawWKsr4SyLf2uujq2u688844/fTT45JLLslC976+8e1bGzZsiIsvvjjuvffeuOuuu+Kkk06adCytrq++QYH8pPwKECBAgAABAgcosGFLVI++H4ln1o3GqvUjsSp7hv1orN/cnufWp93zlR31lbB+LLhf1BMD83oOcESNvb0oNzKNjVYpAgQIECAwdQJpd339sfn1O+8nHqu/MduRX9u9P7xz29R1ej9aHuhbUA3pK4F+Cup3DfIru/TTzv30d3GP17fO2o8LyFsIECBAgAABAvsQKMr6SiBfkst827ZtccUVV2Q74++555449dRTdxv5V77ylWzX/Kc//em47LLL9inT6vp2bUwgX5IL0zAJECBAgECXCmzZFvH0Ls+qT7vqV60bjec3tSesT8+l3/X4+2XVo/CX9LcurC/KjUyXXjq6RYAAAQIEWiJQOV6/7ij9tBN/+67H628cD/yHN8XQji0tabtTlYzvtq+E+PV/skC/r7ILfzzcn9f1x+tbZ3Xq6tEOAQIECBAgUBaBoqyvBPIluWIHBwfj3HPPjaeeeipuv/32OOaYY3Yb+QMPPBCnnHJKdqx9Cu73dWx9q+sTyJfkQjRMAgQIECBQAIFtOyJSOJ920qcd9atqz6wfHInnXmhPWD9j2t7D+qULmgvri3IjU4BLyRAIECBAgEDLBeqP1x8L9Icn7sCv7NqvfC8duf/Cto0t70c7K6wdr5+Ozq8E9pXgfsIO/D0cuz97+qx2diur2zqr7cQaIECAAAECBEomUJT1lUC+JBfuypUr4+yzz85Ge8stt8SRRx6528hXrFgRZ511VixdujS++tWvxuLFi/eq0+r6dm3IDvmSXJiGSYAAAQIECijwq7XpufUpsE9h/WglsK8ehd+u4R6ejr8f6I1lCycehZ++v+urKDcy7bJULwECBAgQKKPArsfrZ6F9NaxPwf3GbUPV3fjjQX76/raR7bniqj9ePx2dX9uB358dp98fC/YQ5Kcyjb6ssxqVUo4AAQIECBAg0JhAUdZXAvnG5jv3pRoJ2xspU4NopGwjZfYGK5DP/SVnAAQIECBAgMAeBFJAv3r9SPwq21lf2WGfgvun1rZnZ33qQtpBn4X16fj7Rb0xPPiLmDltJF72speZIwIECHS9wLTenli6sCda+eiOrh+0DhLIkcDWncNZUL8x23Vf2XE/4aj9bRuz723cPjQh4N+8Y2uORhkxb8ac6tH5/ZF25tcfo5++7q8erf/ML5/OxmWdlavp1VkCBAgQIECgiwX+8z//M5bOXBy/f9L/1cW9nLxrAvnJjQpRopFwvJEyNYxGyjZSZm+4tUC+EPgGQYAAAQIECBBoQKBn9sExbd5h0Tv38Oidtyx65x4WPXPTv5dF74w5DdSgCAECBIorMLpzOEaGVsXIpqdj56anY7T29dAzMbr5ueIO3MgIFFlgzrSIWT0Rs6dF9PVW/+6JmFX9elZv9MyeFqN9PdW/e6MnvceLAAECBAgQIECgVALvOuSP4q/+73fmeswC+VxPX+OdbyQcb6RMrcVGyjZSZm8jEMg3PrdKEiBAgAABAsUX6Jm1OAvop807PHrnHho9cw+PaSm0739R9EwX1hf/CjBCAgQmE9i5cWUlsN/4VPb3zo2/itHNq7OvvQgQKJhACuzrA/wU6KfvjQX5PdEzqxLkZ2F/CvbnTS8YguEQIECAAAECBMojIJAvz1znfqSrVq2Kc845JxtHej78smXLdhtTLUA//PDD46abbopFixbtddytrm/XhhxZn/tLzgAIECBAgACBDgls2BKVZ9bXjsGvPr8+fe+FzR3qhGYIECDQxQKHD1Qe3ZEe23HYop5Ylv7O/t3Txb3WNQIEWi0wvHNbdrz+hm0bJxyvn47Yr/2p/HzT2PH6G7cNxdCOLa3uivoIECBAgAABAgSaEBDIN4Gl6NQKDA4OxrnnnhtPPfVU3H777XHMMcfs1qEHHnggTjnllLjgggvi2muvjdmzZ++1062ub9eGBPJTe71onQABAgQIECiGwJZtEU+tHcmeW//MutEsuP/50xtiZHQ0+vv7izFIoyBAoNAC2f+OPT8SwzvaM8xDF04M649Y3BtLF/bGixYL69sjrlYC+RRYN/xCNaSvC/S3bYoU2KeA/4XhSpD//Pq12QCts/I5z3pNgAABAgQIdJ/Axo0b4w8XnxLnnHJ693WuiR45sr4JrDwX3bZtW1xxxRVZ0H7PPffEqaeeuttwbrzxxrjwwgvj05/+dFx22WX7HG6r69u1MYF8nq82fSdAgAABAgS6WeCRRx7JunfiiSd2czf1jQABAhMEBofSh4pGs9NAKqeCVD5ktGpwJIaG24O1dEElrF+2qKeyu766y/7Ig4T17RFXK4H8C1hn5X8OjYAAAQIECBDoLoGirK8E8t11XbW1N3feeWecfvrpcckll8Q111wTfX19Y+1t2LAhLr744rj33nvjrrvuipNOOmnSvrS6vvoGBfKT8itAgAABAgQIENgvgaLcyOzX4L2JAIFCCqTHczydwvlaWD84Ovb1xq3tGfLB82tH39eH9ZWvZ3pUdXvQ1UogBwLWWTmYJF0kQIAAAQIEciVQlPWVQD5Xl92BdXbNmjXZcfT33XdftlP+He94RxbKDw0NxSc/+cm4+uqrGzquvtaLVtdXPzqB/IHNtXcTIECAAAECBPYmUJQbGTNMgACBRgTS7vlfrR3fVZ921Gc77AdHIgX57XgdNK8nlqXn1tftqk/Pq0877GfNaEeL6iRAoFsErLO6ZSb0gwABAgQIECiKQFHWVwL5olyRDY7jwQcfjIsuuigee+yxOProo+OII46IJ554IlauXBmnnXZaXH/99XHUUUeN1bZly5bs+Pp0nP3NN98c55xzzoSWmq2vwW6GQL5RKeUIECBAgAABAs0JFOVGprlRK02AAIHdBTZvi3g67arPdtaPZsff175OR+S347Vobgrq655bXw3uDx/ojdkz29GiOgkQ6KSAdVYntbVFgAABAgQIlEGgKOsrgXwZrtZdxvjkk0/GddddF3fffXesWLEiTjjhhDjzzDPjvPPOiyVLlkwoPVkgnwo3U1+j3AL5RqWUI0CAAAECBAg0J1CUG5nmRq00AQIEmhPYur0a1tcdf18L69duak9Yv2BO7LarftlAbxwx0Btzx58419xAlCZAoKMC1lkd5dYYAQIECBAgUAKBoqyvBPIluFjzOESBfB5nTZ8JECBAgACBPAgU5UYmD9b6SIBAMQWGd0S2k37V4Gh29H3aZZ99vW4k1mxsT1jfPyuyI+8rx+BXn1+fvl7UGynI9yJAoDsErLO6Yx70ggABAgQIECiOQFHWVwL54lyThRqJQL5Q02kwBAgQIECAQBcJFOVGpotIdYUAAQITBFY+XzkCP9tRXz0OPwX3z73QnrA+7Z4ff159NazPwvueSEfkexEg0DkB66zOWWuJAAECBAgQKIdAUdZXAvlyXK+5G6VAPndTpsMECBAgQIBATgSKciOTE27dJECAwASBX62t7KqvD+rT16vXtyesT8+lz8L6RT2Rjr+vfF3ZZb94nrDe5Umg1QLWWa0WVR8BAgQIECBQdoGirK8E8mW/krt0/AL5Lp0Y3SJAgAABAgRyL1CUG5ncT4QBECBAYBeBsV31WWBfCe5XZUfityesnzUjYtmi3li2qGdCUJ+Oxl/SL6x3gRLYHwHrrP1R8x4CBAgQIECAwN4FirK+Esi7yrtSQCDfldOiUwQIECBAgEABBIpyI1OAqTAEAgQINCyQdtBXdtVXjsNfVf36qbXtCetnTo84dGFlZ3327PrqEfhpd/0hC4T1DU+cgqUTsM4q3ZQbMAECBAgQINBmgaKsrwTybb5QVL9/AgL5/XPzLgIECBAgQIDAZAJFuZGZbJx+ToAAgbIIpGfT7xrUZ6H94Ehs29EehSMWV3fV1wX1KbQ/dKGwvj3ias2LgHVWXmZKPwkQIECAAIG8CBRlfSWQz8sVV7J+CuRLNuGGS4AAAQIECHRMoCg3Mh0D0xABAgRyLLBmY2Vn/arBic+uT2H91u3tGdjYrvrqs+rTrvp0NP7hA8L69oirtZsErLO6aTb0hQABAgQIECiCQFHWVwL5IlyNBRyDQL6Ak2pIBAgQIECAQFcIFOVGpiswdYIAAQI5Fli7KYX048ffV47ErwT3W7a1Z2BpB33l+PvKcfjLql+/aLGwvj3iau20gHVWp8W1R4AAAQIECBRdoCjrK4F80a/UnI5PIJ/TidNtAgQIECBAoOsFinIj0/XQOkiAAIEcCwwOpSPvJ+6qrz3Dfmi4PQNLz6bfNahPof2Ll/S2p0G1EmiDgHVWG1BVSYAAAQIECJRaoCjrK4F8qS/j7h28QL5750bPCBAgQIAAgXwLFOVGJt+zoPcECBDIr8CGLZHton86Owp/JJ5ZVwnu09fpZ+14Lemv7KxftmiXZ9cP9Ebf9Ha0qE4C+ydgnbV/bt5FgAABAgQIENibQFHWVwJ513hXCgjku3JadIoAAQIECBAogEBRbmQKMBWGQIAAgcIJpN3zKaivP/5+VfUo/PWbR9sy3sXzUkg/fvx95Uj8njh8oDdmzWhLkyolsFcB6ywXBwECBAgQIECgtQJFWV8J5Ft7XaitRQIC+RZBqoYAAQIECBAgsItAUW5kTCwBAgQI5EsgPZc+C+t32VWfnlu/blN7wvpFc3vGd9Wn59YPVHbap7B+zsx8+eltPgSss/IxT3pJgAABAgQI5EegKOsrgXx+rrlS9VQgX6rpNlgCBAgQIECggwJFuZHpIJmmCBAgQKDNAsM7Ip5em8L68ePvs6Pw143E820K6+fPjsoz67Md9dWwflE6Fr830s+8COyPgHXW/qh5DwECBAgQIEBg7wJFWV8J5F3lXSkgkO/KadEpAgQIECBAoAACRbmRKcBUGAIBAgQINCCwbUflmfUprK8cf5+eXz+aPbP+1xvas7N+3qz6sL7y3Ppl1aPwF87paaDXipRVwDqrrDNv3AQIECBAgEC7BIqyvhLIt+sKUe8BCQjkD4jPmwkQIECAAAECexUoyo2MKSZAgAABAklg5fOVcL5yFH51l/26kXj2hfaE9XP7IttFv+uu+vTc+oF5wvqyX5XWWWW/AoyfAAECBAgQaLVAUdZXAvlWXxnqa4mAQL4ljCohQIAAAQIECOwmUJQbGVNLgAABAgQmE0g76SshfQrrK8fhpz+rBtsT1s+aEdUj8Ku76seOxO+Jg/qF9ZPNVxF+bp1VhFk0BgIECBAgQKCbBIqyvhLId9NVpS9jAgJ5FwMBAgQIECBAoD0CRbmRaY+OWgkQIECgLAIplJ+wq766wz6F+O149U2v7azvqR5/n3bZ92QB/sHzhfXtMJ+KOq2zpkJdmwQIECBAgECRBYqyvhLIF/kqzfHYBPI5njxdJ0CAAAECBLpaoCg3Ml2NrHMECBAgkGuBdNx9/fH3lV31lZ3123e2fmgzpqWwvqfuKPzxsH7pAmF968XbV6N1Vvts1UyAAAECBAiUU6Ao6yuBfDmv364ftUC+66dIBwkQIECAAIGcChTlRian/LpNgAABAjkXeG7DaKyqPas+hfTVr1NgP7yjPYM7fKCyk77+ufXp6xTie3WXgHVWd82H3hAgQIAAAQL5FyjK+kogn/9rsZAjEMgXcloNigABAgQIEOgCgaLcyHQBpS4QIECAAIEJAs9vTMfgV3bXp4C+8sz6yr+3bm8PVgrlK0F9dVd99esU4nt1XsA6q/PmWiRAgAABAgSKLVCU9ZVAvtjXaW5HJ5DP7dTpOAECBAgQINDlAkW5kelyZt0jQIAAAQITBNZtqoT1Y0H9uvFn2G/e1h6sdNz9WFBf3WG/bFFvHHmQsL494hHWWe2SVS8BAgQIECBQVoGirK8E8mW9grt83AL5Lp8g3SNAgAABAgRyK1CUG5ncToCOEyBAgACBXQTWb66G9dnx9yPxTC2sHxyJTVvbw3Xw/LqwPh1/X7fDfub09rRZhlqts8owy8ZIgAABAgQIdFKgKOsrgXwnrxptNSwgkG+YSkECBAgQIECAQFMCRbmRaWrQChMgQIAAgZwKbNgSe9xVn4L79LN2vA7qrx2D3xNpR312JP6injh8cW/0Cev3SW6d1Y4rUp0ECBAgQIBAmQWKsr4SyJf5Ku7isQvku3hydI0AAQIECBDItUBRbmRyPQk6T4AAAQIEWiCQjrp/Ou2qz/5Uj8AfTM+vH43BodEWtLB7FQPzUlhfF9QPVML7wwd6Y/bMtjSZq0qts3I1XTpLgAABAgQI5ECgKOsrgXwOLrYydlEgX8ZZN2YCBAgQIECgEwJFuZHphJU2CBAgQIBAXgW2bq8L6wcrYf2q7Ej80Vi7qT1h/cI51bC++rz6FNynZ9insH5uX14lm+u3dVZzXkoTIECAAAECBCYTKMr6SiA/2Uz7+ZQICOSnhF2jBAgQIECAQAkEinIjU4KpMkQCBAgQINAWgeEdUdlVn4L66nPr06769PWaje0J6+fPjvHj76u76lNYn3bXp58V5WWdVZSZNA4CBAgQIECgWwSKsr4SyHfLFaUfEwQE8i4IAgQIECBAgEB7BIpyI9MeHbUSIECAAAECT66phvV1u+rTDvvnXmhPWJ92z2fPqU8BfS2sX9Qbyxb1xKK5PbmaEOusXE2XzhIgQIAAAQI5ECjK+kogn4OLrYxdFMiXcdaNmQABAgQIEOiEQFFuZDphpQ0CBAgQIEBgosBTaycef5+C+rSzfvX69oT16bn0Y2F9OgI/BfXZzvqeWDyv+8J66yz/xRAgQIAAAQIEWitQlPWVQL6114XaWiQgkG8RpGoIECBAgAABArsIFOVGxsQSIECAAAEC3SXw9LrRWJUC+iykrwT3taPx29HTWTNqx+BXnlWfhfXV59Yv6Z+asN46qx0zrU4CBAgQIECgzAJFWV8J5Mt8FXfx2AXyXTw5ukaAAAECBAjkWqAoNzK5ngSdJ0CAAAECJRNIO+hrz6sfC+sHR+JXa9uzs37m9Lqwvm5XfQrtD1nQvrDeOqtkF7bhEiBAgACBNgkM74jYOVL5M5L9PRojo3Xfy74eHSuzc7RWbmLZ7L3V943UyteXraun0k7UtTPeZu1nWZ9Gx9ut9anWx4nvr9U1Wh3DeF8q5erqGevneNlU99btFeCzj1sV5/3hUW3S7ky1AvnOOGulSQGBfJNgihMgQIAAAQIEGhTwi+IGoRQjQIAAAQIEOiKQnk2/p131abf99p3t6cKLFk88/r52LP6hCw8srLfOas98qZUAAQIEiimwrT50rgXDY+HxePhcH0ZPCKXrAumx7+81YK6EvxPfXwmXJ4bNtRB8tC7Irg/Cq/XUBd2V0Hy8/G6h9m5B98QwOpVv15qnKFfO2ceuivPeJJAvynwaRxcJCOS7aDJ0hQABAgQIECiUgF8UF2o6DYYAAQIECBRaYM3G6s762hH4gyOxarByNH5tx1SrAQ4f6IlliypH4B82UAnuK0fiTx7WW2e1ejbUR4AAgfwLpNC5PgTOdjXX7VAe/1k1GN4lkK7fRTy+03l8d/Sedk3vGjCP7V7eLeyu2wFdv/t6l53X4wFzXRi9l53UYzu6d9nBnfqZLLwI7I/A2357Vbz7jwTy+2PnPQT2KSCQd4EQIECAAAECBNoj4BfF7XFVKwECBAgQINBZgbWbUlhf3V2fgvp16fn1lX9v2daevqQd9LXn1aeAvvb1EYsrYb11Vnvc1UqAQD4E0geldgtuJ4S8ux+7vdtR2rvuYK4eaV0fMFcC6OpR17sGzHW7nXfbSb1b2b2E2g0cD15/DPiE3dsjEemocS8CBFor8LZjV8e73/TS1lba4docWd9hcM01JiCQb8xJKQIECBAgQIBAswJ+UdysmPIECBAgQIBA3gTWbRqN9Nz6p9elHfUj8XQ1uE9fDw23ZzSHzO+JOb2bInoi+vv729OIWgkQINBCgRQq7+uZ1HsLnVPobqdzCydCVQT2IDBjWsS03vo/PdHbU/l37e/s696e3b43rWf8+1kd2b9rdY3XU3l/7eeVemrlK1/XtVnXl0r7e6gn9aXax1o/p09L/e0Za39C33vG2xzrX7Xu+nH+6LFHMqETTzwx19eKQD7X01fczgvkizu3RkaAAAECBAhMrYBAfmr9tU6AAAECBAhMrcALm6PyzPrs+PuRyi77bHf9SGzcOrV90zoBAgQIECiTwL5C5/pAthY6TwyWK0HvriFyJdjdc+icfb/J0HliPyp114fW4wFzXd11oXl9H/cVOs+cXqaZb26sRfk9lkC+uXlXukMCAvkOQWuGAAECBAgQKJ1AUW5kSjdxBkyAAAECBAi0XSDtnn9q7XhQX9ldXwnrN2xpe/MaIECAAIGCCvRNr+5s3sMu5fpAtxYu73MX8dhu5/FgeNegd3w3dGU3ddql3BON7UYe2zW9a6g9tvN5T6H2eDhe35daOF4LtWfNKOgEG1ZbBYryeyyBfFsvE5Xvr4BAfn/lvI8AAQIECBAgsG+BotzImGcCBAgQIECAQCcF0nPpa+H82LPrq8+tHxwa7WRXtEWAAIGuFNhX6Dy+y3jijuZaeLvbLuLa0dx1u5EnC533dcT2tPqjscfqHt/tvPtR4PsOnSce9T2xHqFzV16eOpVjgaL8Hksgn+OLsMhdF8gXeXaNjQABAgQIEJhKgaLcyEylobYJECBAgAABAvUCW7dH/GrtSDz6oxXZt1/2spcBIkCAQNcL1D/XeeJzqffw3Oi65zrXyjpiu+unWAcJFEKgKL/HEsgX4nIs3iAE8sWbUyMiQIAAAQIEukOgKDcy3aGpFwQIECBAgACBcQHrLFcDAQIECBAgQKC1AkVZXwnkW3tdqK1FrJUDaAAAIABJREFUAgL5FkGqhgABAgQIECCwi0BRbmRMLAECBAgQIECg2wSss7ptRvSHAAECBAgQyLtAUdZXAvm8X4kF7b9AvqATa1gECBAgQIDAlAsU5UZmyiF1gAABAgQIECCwi4B1lkuCAAECBAgQINBagaKsrwTyrb0u1NYiAYF8iyBVQ4AAAQIECBDwi2LXAAECBAgQIECgIwJF+YVxR7A0QoAAAQIECBBoQKAo6yuBfAOTrUjnBQTynTfXIgECBAgQIFAOgaLcyJRjtoySAAECBAgQyJOAdVaeZktfCRAgQIAAgTwIFGV9JZDPw9VWwj4K5Es46YZMgAABAgQIdESgKDcyHcHSCAECBAgQIECgCQHrrCawFCVAgAABAgQINCBQlPWVQL6ByVak8wIC+c6ba5EAAQIECBAoh0BRbmTKMVtGSYAAAQIECORJwDorT7OlrwQIECBAgEAeBIqyvhLI5+FqK2EfBfIlnHRDJkCAAAECBDoiUJQbmY5gaYQAAQIECBAg0ISAdVYTWIoSIECAAAECBBoQKMr6SiDfwGQr0nkBgXznzbVIgAABAgQIlEOgKDcy5ZgtoyRAgAABAgTyJGCdlafZ0lcCBAgQIEAgDwJFWV8J5PNwtZWwjwL5Ek66IRMgQIAAAQIdESjKjUxHsDRCgAABAgQIEGhCwDqrCSxFCRAgQIAAAQINCBRlfSWQb2CyFem8gEC+8+ZaJECAAAECBMohUJQbmXLMllESIECAAAECeRKwzsrTbOkrAQIECBAgkAeBoqyvBPJ5uNpK2EeBfAkn3ZAJECBAgACBjggU5UamI1gaIUCAAAECBAg0IWCd1QSWogQIECBAgACBBgSKsr4SyDcw2Yp0XkAg33lzLRIgQIAAAQLlECjKjUw5ZssoCRAgQIAAgTwJWGflabb0lQABAgQIEMiDQFHWVwL5PFxtJeyjQL6Ek27IBAgQIECAQEcEinIj0xEsjRAgQIAAAQIEmhCwzmoCS1ECBAgQIECAQAMCRVlfCeQbmGxFOi8gkO+8uRYJECBAgACBcggU5UamHLNllAQIECBAgECeBKyz8jRb+kqAAAECBAjkQaAo6yuBfB6uthL2USBfwkk3ZAIECBAgQKAjAkW5kekIlkYIECBAgAABAk0IWGc1gaUoAQIECBAgQKABgaKsrwTyDUy2Ip0XEMh33lyLBAgQIECAQDkEinIjU47ZMkoCBAgQIEAgTwLWWXmaLX0lQIAAAQIE8iBQlPWVQD4PV1sJ+yiQL+GkGzIBAgQIECDQEYGi3Mh0BEsjBAgQIECAAIEmBKyzmsBSlAABAgQIECDQgEBR1lcC+QYmW5HOCwjkO2+uRQIECBAgQKAcAkW5kSnHbBklAQIECBAgkCcB66w8zZa+EiBAgAABAnkQKMr6SiCfh6uthH0UyJdw0g2ZAAECBAgQ6IhAUW5kOoKlEQIECBAgQIBAEwLWWU1gKUqAAAECBAgQaECgKOsrgXwDk61I5wUE8p031yIBAgQIECBQDoGi3MiUY7aMkgABAgQIEMiTgHVWnmZLXwkQIECAAIE8CBRlfSWQz8PVVsI+CuRLOOmGTIAAAQIECHREoCg3Mh3B0ggBAgQIECBAoAkB66wmsBQlQIAAAQIECDQgUJT1lUC+gclWpPMCAvnOm2uRAAECBAgQKIdAUW5kyjFbRkmAAAECBAjkScA6K0+zpa8ECBAgQIBAHgSKsr4SyOfhaithHwXyJZx0QyZAgAABAgQ6IlCUG5mOYGmEAAECBAgQINCEgHVWE1iKEiBAgAABAgQaECjK+kog38BkK9J5AYF85821SIAAAQIECJRDoCg3MuWYLaMkQIAAAQIE8iRgnZWn2dJXAgQIECBAIA8CRVlfCeTzcLWVsI8C+RJOuiETIECAAAECHREoyo1MR7A0QoAAAQIECBBoQsA6qwksRQkQIECAAAECDQgUZX0lkG9gshXpvIBAvvPmWiRAgAABAgTKIVCUG5lyzJZREiBAgAABAnkSsM7K02zpKwECBAgQIJAHgaKsrwTyebjaSthHgXwJJ92QCRAgQIAAgY4IFOVGpiNYGiFAgAABAgQINCFgndUElqIECBAgQIAAgQYEirK+Esg3MNmKdF5AIN95cy0SIECAAAEC5RAoyo1MOWbLKAkQIECAAIE8CVhn5Wm29JUAAQIECBDIg0BR1lcC+TxcbSXso0C+hJNuyAQIECBAgEBHBIpyI9MRLI0QIECAAAECBJoQsM5qAktRAgQIECBAgEADAkVZXwnkG5hsRTovIJDvvLkWCRAgQIAAgXIIFOVGphyzZZQECBAgQIBAngSss/I0W/pKgAABAgQI5EGgKOsrgXwerrYS9lEgX8JJN2QCBAgQIECgIwJFuZHpCJZGCBAgQIAAAQJNCFhnNYGlKAECBAgQIECgAYGirK8E8g1MtiKdFxDId95ciwQIECBAgEA5BIpyI1OO2TJKAgQIECBAIE8C1ll5mi19JUCAAAECBPIgUJT1lUA+D1dbCfsokC/hpBsyAQIECBAg0BGBotzIdARLIwQIECBAgACBJgSss5rAUpQAAQIECBAg0IBAUdZXAvkGJluRzgsI5DtvrkUCBAgQIECgHAJFuZEpx2wZJQECBAgQIJAnAeusPM2WvhIgQIAAAQJ5ECjK+kogn4errYR9FMiXcNINmQABAgQIEOiIQFFuZDqCpRECBAgQIECAQBMC1llNYClKgAABAgQIEGhAoCjrK4F8A5OtSOcFBPKdN9ciAQIECBAgUA6BotzIlGO2jJIAAQIECBDIk4B1Vp5mS18JECBAgACBPAgUZX0lkM/D1VbCPgrkSzjphkyAAAECBAh0RKAoNzIdwdIIAQIECBAgQKAJAeusJrAUJUCAAAECBAg0IFCU9ZVAvoHJVqTzAgL5zptrkQABAgQIECiHQFFuZMoxW0ZJgAABAgQI5EnAOitPs6WvBAgQIECAQB4EirK+Esjn4WorYR8F8iWcdEMmQIAAAQIEOiJQlBuZjmBphAABAgQIECDQhIB1VhNYihIgQIAAAQIEGhAoyvpKIN/AZCvSeQGBfOfNtUiAAAECBAiUQ6AoNzLlmC2jJECAAAECBPIkYJ2Vp9nSVwIECBAgQCAPAkVZXwnk83C1lbCPAvkSTrohEyBAgAABAh0RKMqNTEewNEKAAAECBAgQaELAOqsJLEUJECBAgAABAg0IFGV9JZBvYLIV6byAQL7z5lokQIAAAQIEyiFQlBuZcsyWURIgQIAAAQJ5ErDOytNs6SsBAgQIECCQB4GirK8E8nm42krYR4F8CSfdkAkQIECAAIGOCBTlRqYjWBohQIAAAQIECDQhYJ3VBJaiBAgQIECAAIEGBIqyvhLINzDZinReQCDfeXMtEiBAgAABAuUQKMqNTDlmyygJECBAgACBPAlYZ+VptvSVAAECBAgQyINAUdZXAvk8XG0l7KNAvoSTbsgECBAgQIBARwSKciPTESyNECBAgAABAgSaELDOagJLUQIECBAgQIBAAwJFWV8J5BuYbEU6LyCQ77y5FgkQIECAAIFyCBTlRqYcs2WUBAgQIECAQJ4ErLPyNFv6SoAAAQIECORBoCjrK4F8Hq62EvZRIF/CSTdkAgQIECBAoCMCRbmR6QiWRggQIECAAAECTQhYZzWBpSgBAgQIECBAoAGBoqyvBPINTLYinRcQyHfeXIsECBAgQIBAOQSKciNTjtkySgIECBAgQCBPAtZZeZotfSVAgAABAgTyIFCU9ZVAPg9XWwn7KJAv4aQbMgECBAgQINARgaLcyHQESyMECBAgQIAAgSYErLOawFKUAAECBAgQINCAQFHWVwL5BiZbkc4LCOQ7b65FAgQIECBAoBwCRbmRKcdsGSUBAgQIECCQJwHrrDzNlr4SIECAAAECeRAoyvpKIJ+Hq62FfXz88cfjjDPOiCeeeGKvtd5///1x8sknN9zqk08+Gdddd13cfffdsWLFijjhhBPizDPPjPPOOy+WLFnScD31BQXy+8XmTQQIECBAgACBSQWKciMz6UAVIECAAAECBAh0WMA6q8PgmiNAgAABAgQKL1CU9ZVAvvCX6sQBfutb34o3v/nN+xx1M4H88uXL48ILL4yHH344jj766DjiiCOysH/lypVx2mmnxfXXXx9HHXVU08oC+abJvIEAAQIECBAg0JBAUW5kGhqsQgQIECBAgACBDgpYZ3UQW1MECBAgQIBAKQSKsr4SyJfich0f5LXXXhuXX355fPOb34w//uM/PqDRr1mzJi644IK47777ItX7zne+M6ZPnx5DQ0PxyU9+Mq6++up473vfG9dcc03Mnj27qbYE8k1xKUyAAAECBAgQaFigKDcyDQ9YQQIECBAgQIBAhwSsszoErRkCBAgQIECgNAJFWV8J5EtzyUZs3bo13v/+98e9994b3/jGN+LYY489oNHfeeedcfrpp8cll1yShe59fX1j9W3YsCEuvvjirK277rorTjrppKbaEsg3xaUwAQIECBAgQKBhgaLcyDQ8YAUJECBAgAABAh0SsM7qELRmCBAgQIAAgdIIFGV9JZAvzSUbMTg4GOeee262g/2rX/1qLFu2bL9Hv23btrjiiiuynfH33HNPnHrqqbvV9ZWvfCXbNf/pT386LrvssqbaEsg3xaUwAQIECBAgQKBhgaLcyDQ8YAUJECBAgAABAh0SsM7qELRmCBAgQIAAgdIIFGV9JZAvzSUb8bOf/SzOPPPMePWrXx3ve9/74jOf+UzccccdmUB6rvyll16a7Zrv6emZVKUW7j/11FNx++23xzHHHLPbex544IE45ZRTsmPtU3DfzLH1AvlJp0ABAgQIECBAgMB+CRTlRma/Bu9NBAgQIECAAIE2ClhntRFX1QQIECBAgEApBYqyvhLIl+jy/f73vx+ve93r4oQTTojNmzfHnDlzYsmSJbFy5cpYsWJF9Pf3T3gW/L5o0nvOPvvsrMgtt9wSRx555G7FU51nnXVWLF26NNuRv3jx4oa1BfINUylIgAABAgQIEGhKoCg3Mk0NWmECBAgQIECAQAcErLM6gKwJAgQIECBAoFQCRVlfCeRLdNneeOONceGFF2bh+ec+97l44xvfGL29vbFjx45Iz4P/wAc+EOko+ptvvjle//rX71OmkbC9kTJ7a0QgX6IL01AJECBAgACBjgoU5Uamo2gaI0CAAAECBAg0IGCd1QCSIgQIECBAgACBJgSKsr4SyDcx6XkuOjIyku1+/9rXvhaXX355vP3tb59wNP3o6Gh86Utfir/8y7+MP//zP4/rr78+5s6du9chNxK2N1Jmbw2kQD59gMCLAAECBAgQIECAAAECBAgQIECAAAECBAgQIECAAIHyCpx44om5HrxAPtfT19rO1wL06dOnx6233hovfelL99pAI2F7I2X2NYLap15aO0q1ESBAgAABAgQIECBAgAABAgQIECBAgAABAgQIECCQB4G8h/HJWCCfhyutgT4+8MADccopp+xW8rjjjovbbrstjj766ElrWbt2bZxzzjnx7LPPTvqeVatWZWXTKz0fftmyZbvVXwvkDz/88Ljpppti0aJFk/ZBAQIECBAgQIAAAQIECBAgQIAAAQIECBAgQIAAAQIECBRFQCBfkJlsJJBPx9Zv3Lgx+vv7s2fH7/pas2ZNnH322ZH+nizEHxwcjHPPPTeeeuqpuP322+OYY47Zrb5any644ILsuPzZs2cXRNswCBAgQIAAAQIECBAgQIAAAQIECBAgQIAAAQIECBAgMLmAQH5yo0KUWLlyZRa2p0B+bwH6448/HmeccUb85m/+Zraj/aCDDtrr2Ldt2xZXXHFFFrTfc889ceqpp+5WNj0D/sILL4xPf/rTcdlllxXC0SAIECBAgAABAgQIECBAgAABAgQIECBAgAABAgQIECDQqIBAvlGpnJcbGhqK9773vfGP//iP8cUvfjHOP//86OnpGRvVjh074hOf+ERcddVV2Z8Pf/jDMW3atH2O+s4774zTTz89Lrnkkrjmmmuir69vrPyGDRvi4osvjnvvvTfuuuuuOOmkk3IuqPsECBAgQIAAAQIECBAgQIAAAQIECBAgQIAAAQIECBBoTkAg35xXrkunnexpB/zAwEB87nOfize+8Y3Z0fXDw8NZSP/BD34wXvGKV2S744866qhJx5qOtk/H0d93333ZTvl3vOMdWSifwv9PfvKTcfXVV2c/d1z9pJQKECBAgAABAgQIECBAgAABAgQIECBAgAABAgQIECBQQAGBfAEndW9DSrvgv/CFL8SVV16ZHV1/wgknxOLFi+OJJ56IdKT9cccdFzfccEO89rWvHatiy5Yt2XHz6fj5m2++Oc4555wJ1T/44INx0UUXxWOPPRZHH310HHHEEWP1nXbaaXH99dc3FO6XaBoMlQABAgQIECBAgAABAgQIECBAgAABAgQIECBAgACBkggI5Esy0bVhjo6ORnpW/HXXXZftbE9BfArmzzzzzDjvvPNiyZIlE0QmC+RT4SeffDKr7+67744VK1bss76ScRsuAQIECBAgQIAAAQIECBAgQIAAAQIECBAgQIAAAQIlFhDIl3jyDZ0AAQIECBAgQIAAAQIECBAgQIAAAQIECBAgQIAAAQIE2icgkG+frZoJECBAgAABAgQIECBAgAABAgQIECBAgAABAgQIECBAoMQCAvkST76hEyBAgAABAgQIECBAgAABAgQIECBAgAABAgQIECBAgED7BATy7bNVMwECBAgQIECAAAECBAgQIECAAAECBAgQIECAAAECBAiUWEAgX+LJN3QCBAgQIECAAAECBAgQIECAAAECBAgQIECAAAECBAgQaJ+AQL59tmomQIAAAQIECBAgQIAAAQIECBAgQIAAAQIECBAgQIAAgRILCORLPPmGToAAAQIECBAgQIAAAQIECBAgQIAAAQIECBAgQIAAAQLtExDIt89WzU0KjIyMxPe+97244YYb4rvf/W5s3749Tj755Dj//PPjTW96U/T19TVZo+IECBAgQIAAAQKjo6Pxs5/9LL70pS/F3XffHStWrIiBgYH4gz/4g7jooovida97XfT29oIiQIAAAQIECBA4QIEdO3bEJz7xibjqqqvi/vvvz36v5UWAAAECBAgQINC8wPDwcPzzP/9z9vusBx54IDZu3Jj9Luu8886LP/mTP4nZs2c3X+kUvkMgP4X4mh4X2LlzZ9x8881x8cUXZ/9RveY1r4kZM2bE8uXLs39feeWV2Z+5c+diI0CAAAECBAgQaFAghfG33XZbvOc974l169bF0UcfHUceeWRs2LAhHnrooawW66wGMRUjQIAAAQIECEwi8M1vfjPOPffc7HdZAnmXCwECBAgQIEBg/wSGhobiAx/4QHz+85+P/v7+OP7447OKapnhX/3VX8U111yTq8xQIL9/14J3tVggfbrlnHPOiaVLl8bnPve5OPHEE7MWfvGLX8Qll1wS3//+9+OLX/xivO1tb2txy6ojQIAAAQIECBRX4PHHH8/WT5s3b87WWG984xuz3fApqP/hD3+YfRjy4Ycfzj4YmdZiXgQIECBAgAABAvsn8NOf/jTe9a53ZWur9BLI75+jdxEgQIAAAQLlFkgnDn3qU5+KK664IvugYwreU3aYXrXMMJ0AmXbOp93yeXkJ5PMyUwXuZzp2In3S5bOf/Wzccccd8Za3vGXCaGu/SD7mmGPiy1/+cixatKjAGoZGgAABAgQIEGidwLXXXhuXX355diNz2WWXRU9Pz4TK77nnnjjjjDOyo75SYJ8+dexFgAABAgQIECDQnEBtF9cjjzyS/d7qX/7lXwTyzREqTYAAAQIECBDIBH7yk5/EW9/61iyEv+mmm+Kwww6bIPOv//qv2e+x0saSj370ozFr1qxcyAnkczFNxe7kypUr4+yzz46ZM2fGV7/61Vi2bNmEAacdXZdeemn2zNNvf/vbY7vni61idAQIECBAgACBAxPYunVrfOxjH4uvf/3r2Yca9/QM0/Q8+bPOOiu7yUnrsMWLFx9Yo95NgAABAgQIECiZQDp5KO3Qev/735+d7vjEE0/Ehz70IYF8ya4DwyVAgAABAgRaI3DjjTfGhRdeGF/4whfiggsuaE2lXVCLQL4LJqHsXUjPLz3ttNOyXwZ/5jOfiTlz5uxGkj7lkm5mHKda9qvF+AkQIECAAIFWCqSTiNIO+Ze85CUC+VbCqosAAQIECBAojUB6DFBaT6VdWldffXV8/OMfF8iXZvYNlAABAgQIEGilQNpckj7k+E//9E+F26ArkG/llaKu/RL41re+FW9+85uzY1Q/8YlPZDvld32lHVvveMc74iMf+UhcddVV+9WONxEgQIAAAQIECIwLpN1c6Uj7dKOT1lcf/vCHY9q0aYgIECBAgAABAgQaFHjuueeynVvpWadpl3w6dai2qcQz5BtEVIwAAQIECBAgUBUYHBzMnhuf/r7lllsi/e4qPe76zjvvjHXr1mWnP15yySVx6qmnxvTp03PlJpDP1XQVs7ONhO2NlCmmjlERIECAAAECBNoj8L3vfS/e+c53ZqcT3XrrrXHssce2pyG1EiBAgAABAgQKKJBC+E996lNxww03xP/8n/8zXve612WjFMgXcLINiQABAgQIEOiIwNq1a7NTh3bu3Bmnn356tok3vY466qjYtGlTpBO30+vKK6/M/sydO7cj/WpFIwL5Viiq44AEGgnbGylzQJ3wZgIECBAgQIBAiQQefPDBuOiii+IXv/hF9kyut7/97dHT01MiAUMlQIAAAQIECByYwD333JMdVf/BD34wO3GotktLIH9grt5NgAABAgQIlFfg5z//ebztbW+LRx55JPr7+7PHAKXfX6XgPe2WT99/3/veFw888EB88YtfjPPPPz83v88SyJf3uu6akTcStjdSpmsGpCMECBAgQIAAgS4VSDcv3/nOd7Kbl1WrVmVH1qdd8nk75qtLeXWLAAECBAgQKInAE088kR2n+qIXvShuvPHGWLRo0djIBfIluQgMkwABAgQIEGi5wMqVK+Pss8+OH/zgB9kHHj/2sY9FX1/fhHa+//3vZ6H9a17zmvjyl788YR3W8g61sEKBfAsxVbV/Avfee2+cdtpp8bd/+7fZsV57enZpLZD/+7//+6ycFwECBAgQIECAQHMC6VjVtKa6/PLLszded9112Q1Mb29vcxUpTYAAAQIECBAoscDQ0FB84AMfiP/zf/7PHh/7I5Av8cVh6AQIECBAgMABCdSOrE+bSdJpROlZ8bu+1qxZk4X26e/bbrstjj766ANqs1NvFsh3Slo7exVIz3xIgfxZZ50Vn/nMZ7LnmO76qt3M3HzzzdnzI7wIECBAgAABAgQaF0i/OE4fbEx/0o1KOqY+PefUMfWNGypJgAABAgQIEEgCK1asyH6H9dhjjzUE8pGPfCSuuuqqhsoqRIAAAQIECBAos8DGjRvjPe95T9x0001x//33x8knn7wbx+bNm+PSSy+Nf/u3fxPIl/liMfbmBWpHUMycOTPbtbVs2bIJldT+A7zvvvvi29/+dpx44onNN+IdBAgQIECAAIGSCqS11N/8zd/EDTfckH0IMn0A8phjjimphmETIECAAAECBA5M4Be/+EV2euP69ev3WFH6PVcK7dMxqvPnz483velNcfHFFx9Yo95NgAABAgQIECiBwM6dO7MPMn784x+PvW3Qre2QHxwczE4reulLX5oLGTvkczFNxe7k8PBwdtTXZz/72bjjjjviLW95y4QBP/7449lxqukXx3l6HkSxZ83oCBAgQIAAgTwI1I5U/fznPx9vfetbs2fGH3bYYXnouj4SIECAAAECBHIp4Mj6XE6bThMgQIAAAQJdIvDd7343/vRP/zT7kx63mD7gWP9KR9mfccYZcfrpp8f1118fc+fO7ZKe77sbAvlcTFPxO/nAAw9kR9EvXbo0+w/sVa96VXaEavrU8SWXXBJ33333Xj8NU3wdIyRAgAABAgQI7J9A+qTwX/7lX8brX//6uPHGG+OQQw7Zv4q8iwABAgQIECBAoCEBgXxDTAoRIECAAAECBPYosGHDhux0oa985StxxRVXZBt6Fy1aFKOjo/HDH/4w+9l//Md/xDe+8Y3sJMi8vATyeZmpgvdzx44d2bNMr7zyykjHqqZjvWbMmBHLly/P/p2+n/7k5ZMuBZ8uwyNAgAABAgRyIPD888/HueeeG//yL/8yaW/f8IY3ZI8OWrx48aRlFSBAgAABAgQIENi7gEDe1UGAAAECBAgQODCB9Aig9Cz5tFl3YGAgjjvuuNiyZUs89NBD0d/fnx1rf9lll8X06dMPrKEOvlsg30FsTe1bYGRkJL73ve9lzzdNR1Js3749Tj755Dj//POz52319fUhJECAAAECBAgQaFDgkUceiT/6oz+K1atXT/oOgfykRAoQIECAAAECBBoSEMg3xKQQAQIECBAgQGCfAukxjOnkx6997WtZZpiC+Te/+c3x7ne/O1796ldHb29vrgQF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JoL9sGAAAbVklEQVQ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ORS4KMf/Wh86EMfaqrvb3jDG+JLX/pS/N3f/V089NBDcdttt8XRRx/dVB3dUHh4eDg++MEPxqZNm+Laa6+N2bNnt7xbDzzwQJxyyinxkY98JK666qqW199IhWvWrIlbbrkl/uzP/iwWLVrUyFtaVuaHP/xhnH/++fGZz3wmXve617WsXhURIECAAAECBAgQIECAQGsEBPKtcVQLAQIECBAgQIAAAQIECBDYo0CZA/lbb701/v7v/z5uvvnmOPbYY9tyhUx1ID84OBjnnntu7NixI7761a/G4sWL2zLOvVW6c+fOuOaaayI5pA9xLF26tKPta4wAAQIECBAgQIAAAQIE9i0gkHeFECBAgAABAgQIECBAgACBDgusXbs2zjnnnPjOd74T999/f5x88skd7kH7m3vyySfjHe94R7z+9a+PD3/4wzFt2rT2NzoFLdTmMjU9FYF8ardm/Yd/+IfxgQ98oLDWUzC9miRAgAABAgQIECBAgMABCwjkD5hQBQQIECBAgAABAgQIECBAoDmBogfyo6Oj2RH1acf217/+9XjlK1/ZHFCOSndDIF/vnU4laNdpBDmaFl0lQIAAAQIECBAgQIBA1wgI5LtmKnSEAAECBAgQIECAAAECBMoi0Eggv2XLlrjssst2e4Z82oWddp6nY+BPO+207Nnh6euVK1fGH/zBH8QVV1yR7UofGRmJb33rW/H5z38+vvvd72bPoP+Lv/iLuOiii6K/v3836vQc9C9/+ctx++23x6OPPhpHHnlk/Lf/9t/i4osvzgLenp6ehqfnl7/8Zbz97W+PV7/61dlx6n19fWPvbXX/93Rk/YoVK+Kss86K17zmNfGJT3wiG/8NN9yQ/Z3G9Za3vCUuueSSePGLXzzWr9qcPPvss3HbbbdlXvWvPf28Npb6cscdd9yE96d5+N73vjfW/rp167Jnvaf+pWfOz507d9K5GBgYyOY2zd/v//7vT/CsvfknP/lJvPWtb40zzjij0CcSNHwRKkiAAAECBAgQIECAAIEuERDId8lE6AYBAgQIECBAgAABAgQIlEegFYH85Zdfnj03/IknnogUAq9fvz4L0lPYnoL1X/ziF1k4n0LpGTNmxPLly2Pjxo3x3ve+NwvJZ8+ePQb+4IMPZkH9Y489lgXWRx11VGzatCn7MECqLz0H/sILL4zp06c3NEmp/fPPPz+++c1vxh//8R9PeE8txG5V//cVyL/sZS+LefPmxf/4H/8jTjjhhOz57skrfXghBe6pLyeeeGLWv/0J5NP40gciklt6pXlYsmRJfPzjH4+XvOQlMTQ0lNmlP+mV5iL1p9aH9IGK66+/PvOuvX7605/Gu971rnj44YezPqb5SB/OqM3f1VdfHX/zN3+zWyif5vY973lP/Od//md87Wtfi9/4jd9oaK4UIkCAAAECBAgQIECAAIH2Cgjk2+urdgIECBAgQIAAAQIECBAgsJtAKwL5VOm73/3u+NjHPpaFwGkn9j/8wz9kwfnBBx+cBcKf/exn41WvelW2u/1HP/pRnHvuubF58+b4xje+MXasee35448//nh2zHzafZ92tKdj0FPA/7d/+7eRAvv0nhQgT/aqBcOpvj3tNK/fVd6K/u8rkE9Bedqlf9111405pP6lQDvtmE8nEKQd9DNnztyvQD5Z7O3I+uSX/N/3vvdFerZ7+jrNSXqloD61/5GPfCT+9E//NOvf/PnzY+fOnZEC9//+3/97drLB2WefHb29vdl7fvzjH2cfcnjqqafirrvuipNOOmm3qUjzlz7osKcPQkw2b35OgAABAgQIECBAgAABAu0REMi3x1WtBAgQIECAAAECBAgQIEBgrwKtCORT0LzrTuif//zn8ba3vS0eeeSRuOOOO7Kj2Wuvbdu2ZTvmU2hbH9jWQtyPfvSj2c933QX//e9/P6vzDW94Q7abe09HrNcPtNaHpUuXxk033RSLFi2a4FAL5FvV/8kC+V0dUmfShwXS0e5pB32tj/uzQz7VtbdAPu3CT4F6Ct/TPL385S+f4FB7JMEtt9wS//RP/5QdSV/73g9+8IPs0QHHHHPMhPfceOON8Y//+I9x6aWXZnOy6+vee+/NPjSRPkSR5nPatGn+KyRAgAABAgQIECBAgACBKRYQyE/xBGieAAECBAgQIECAAAECBMon0IpA/oILLsjC9fqj5ycLlVNI+6EPfSh75vw555yTHWGfjjm/77774tvf/vbY8e31MzI4OJjtrE/PVr/11lvjpS996T4nrBaQ/9Vf/VV86lOfilmzZk0oXwvkW9H/VPG+Avn04YI99bn2oYGDDjooO7Y+HWU/md3efr63QL4Wjtfvwt8VLp0gkIL1dKR9CtHrPzSR3pceL5Cec1/bJT/Zfyk/+9nP4swzz8yOuv/Sl74UCxYsmOwtfk6AAAECBAgQIECAAAECbRYQyLcZWPUECBAgQIAAAQIECBAgQGBXgVYE8um486uuumpC1ZOFyrsG8qtWrcqC+bSj/vjjj58Q7tcqTkfh1555fv/998fJJ5+8zwmtBe576l96475+3mz/U337CuTTLv1a4F7f6T2F6JO13Wwgn3azp8cH1J4Dvye0DRs2xEMPPRT1H05I4znvvPNixYoV2VvS+9PpBOlo+9/93d/d5wkFtQ8apFMJ0s779CgDLwIECBAgQIAAAQIECBCYWgGB/NT6a50AAQIECBAgQIAAAQIESijQLYF8Cn3POuusSM9ab+QlkD8nOykg7WxPQXl67W2HfO3DD4247npawJNPPpk9c/7OO++MdPR97TUwMJCdaPDXf/3X0d/fv1vVk32ooJG+KEOAAAECBAgQIECAAAECrRUQyLfWU20ECBAgQIAAAQIECBAgQGBSgW4J5GvPOR8eHm7oOPpJBzbJDvj0/rLskE+PE7j88svHjqNvxG7XMjt27Ij/+q//iv/9v/933HHHHfHd7343K5JORvjwhz+82zPiBfL7o+w9BAgQIECAAAECBAgQaK+AQL69vmonQIAAAQIECBAgQIAAAQK7CXRLIP/CCy/E+eefH9/5znfif/2v/zXpcfSNTGVRj6yvfXhhaGiooR3y3/rWt+LNb37zhOPoG/HbW5nR0dEskP+zP/uzOPbYY/d4FL8j6w9E2HsJECBAgAABAgQIECDQHgGBfHtc1UqAAAECBAgQIECAAAECBPYq0C2BfAp5007u97///XHllVfG1VdfHdOnT5/Q73Ss/bnnnhuHHXZYXHPNNXHUUUftc2Zrz3Tf9Rj22pu6dYf85s2b49JLL83C9j19OOGee+6JM844I17ykpc0FMj/8pe/jLe//e2RnhN/6623ZiF6/Wvnzp2Z59f///buJkSnNowD+CULTcKSsmCHFCkLuyliQ9jIgrIyJSxsJlJk4XOhfC0UhZFkWFgoNStWvgqzsGAjibJQspitrrueN+Od950hV/M08zubqXmec51zfvf1rP7nvu/Bwdi1a1fs378/cqn6gwcPtjG4dOlS5F7wPx+dLQYWLFgwZiA/PDzc7nHlypVx5cqVmDdvnl8hAQIECBAgQIAAAQIECEyygEB+kgfA5QkQIECAAAECBAgQIEBg+gl0SyCf8u/evWuB+5s3b+LIkSOxZ8+emD17dhuUjx8/tqB+YGCghfbHjx+PWbNm/e+AdWZpZ2ic5/0aKndrIJ8vJ+Tz5XLwu3fvjlOnTkXu2Z7/f/HiRQvMnz592sLusfaQ//TpU9y5cyeWLl3afDJwP3v2bPT398eGDRvi5MmTsWrVqpgxY0bkUvS5P3x+lsfdu3dj9erVkbPv9+3bF9euXWv3cuDAgejp6WnfyW0Fsl6Ox3+NxdDQULvWoUOHIvewnzlz5vT7cXliAgQIECBAgAABAgQIdJmAQL7LBsTtECBAgAABAgQIECBAgMDUF+imQD61Hz9+HH19fZEzsBctWtRmwWcA/OrVq/j+/Xts27YtLly4EPPnzx93cDqhcs6Uz6D515nh3RrI54N1Xk7I4L3jkGP18uXL2Lt3b3z58iXevn07KpAfGRlpwfnly5djyZIlsWzZsrZvfP5Ni8OHD8e5c+ea25o1a2Lu3LmRy9+ndQb+ORN++/btLajP4/nz5+2FgNevX7fP8wWADNbz3vK8DNwvXrw45koFnX3r79+/H5s3bx53rHyBAAECBAgQIECAAAECBOoFBPL1xq5AgAABAgQIECBAgAABAgRGCXRbIJ839/nz57h+/Xqb5Z0B9Jw5c9qe8rnH/KZNm8adGf/zA169erWdd/PmzdixY8eoZ+/mQD5vNGe6Z0h+7969FpqvW7eurRqQf3M5+SdPnowK5POcDMszeH/48GF7gSGXt1+/fn177pwN/+jRoxbY5x7wX79+bcH9xo0b26z7xYsX/+vX8eHDh7hx40Y8ePCgXS+P3t7eFtznHvKdFQx+PvHbt2/NPO//1q1b7YUCBwECBAgQIECAAAECBAhMvoBAfvLHwB0QIECAAAECBAgQIECAAIEpJdDZPz1nieds7rEC5Cn1wF3wMM+ePYutW7e2UP7o0aOWq++CMXELBAgQIECAAAECBAgQSAGBvD4gQIAAAQIECBAgQIAAAQIE/qpA7ruey6efP3/+n/3R/+oFFBslkPvVHzt2rFkPDg7G8uXLCREgQIAAAQIECBAgQIBAlwgI5LtkINwGAQIECBAgQIAAAQIECBCYSgLv37+PnTt3xtq1a83YLh7YzooEW7Zsif7+frPji72VJ0CAAAECBAgQIECAwO8ICOR/R8t3CRAgQIAAAQIECBAgQIAAgQkL3L59O06cONH2kl+xYsWEz/PFiQvk7PgzZ87E0NBQDAwMxMKFCyd+sm8SIECAAAECBAgQIECAQLmAQL6c2AUIECBAgAABAgQIECBAgMD0FBgZGWkztvPI0Linp2d6QhQ+9fDwcPT19cXp06ejt7e38EpKEyBAgAABAgQIECBAgMCfCAjk/0TNOQQIECBAgAABAgQIECBAgAABAgQIECBAgAABAgQIECBAYBwBgbwWIUCAAAECBAgQIECAAAECBAgQIECAAAECBAgQIECAAAECBQIC+QJUJQkQIECAAAECBAgQIECAAAECBAgQIECAAAECBAgQIECAgEBeDxAgQIAAAQIECBAgQIAAAQIECBAgQIAAAQIECBAgQIAAgQIBgXwBqpIECBAgQIAAAQIECBAgQIAAAQIECBAgQIAAAQIECBAgQEAgrwcIECBAgAABAgQIECBAgAABAgQIECBAgAABAgQIECBAgECBgEC+AFVJAgQIECBAgAABAgQIECBAgAABAgQIECBAgAABAgQIECAgkNcDBAgQIECAAAECBAgQIECAAAECBAgQIECAAAECBAgQIECgQEAgX4CqJAECBAgQIECAAAECBAgQIECAAAECBAgQIECAAAECBAgQEMjrAQIECBAgQIAAAQIECBAgQIAAAQIECBAgQIAAAQIECBAgUCAgkC9AVZIAAQIECBAgQIAAAQIECBAgQIAAAQIECBAgQIAAAQIECAjk9QABAgQIECBAgAABAgQIECBAgAABAgQIECBAgAABAgQIECgQEMgXoCpJgAABAgQIECBAgAABAgQIECBAgAABAgQIECBAgAABAgQE8nqAAAECBAgQIECAAAECBAgQIECAAAECBAgQIECAAAECBAgUCAjkC1CVJECAAAECBAgQIECAAAECBAgQIECAAAECBAgQIECAAAECAnk9QIAAAQIECBAgQIAAAQIECBAgQIAAAQIECBAgQIAAAQIECgQE8gWoShIgQIAAAQIECBAgQIAAAQIECBAgQIAAAQIECBAgQIAAAYG8HiBAgAABAgQIECBAgAABAgQIECBAgAABAgQIECBAgAABAgUCAvkCVCUJECBAgAABAgQIECBAgAABAgQIECBAgAABAgQIECBAgIBAXg8QIECAAAECBAgQIECAAAECBAgQIECAAAECBAgQIECAAIECAYF8AaqSBAgQIECAAAECBAgQIECAAAECBAgQIECAAAECBAgQIEBAIK8HCBAgQIAAAQIECBAgQIAAAQIECBAgQIAAAQIECBAgQIBAgYBAvgBVSQIECBAgQIAAAQIECBAgQIAAAQIECBAgQIAAAQIECBAgIJDXAwQIECBAgAABAgQIECBAgAABAgQIECBAgAABAgQIECBAoEBAIF+AqiQBAgQIECBAgAABAgQIECBAgAABAgQIECBAgAABAgQIEBDI6wECBAgQIECAAAECBAgQIECAAAECBAgQIECAAAECBAgQIFAgIJAvQFWSAAECBAgQIECAAAECBAgQIECAAAECBAgQIECAAAECBAgI5PUAAQIECBAgQIAAAQIECBAgQIAAAQIECBAgQIAAAQIECBAoEBDIF6AqSYAAAQIECBAgQIAAAQIECBAgQIAAAQIECBAgQIAAAQIEBPJ6gAABAgQIECBAgAABAgQIECBAgAABAgQIECBAgAABAgQIFAgI5AtQlSRAgAABAgQIECBAgAABAgQIECBAgAABAgQIECBAgAABAgJ5PUCAAAECBAgQIECAAAECBAgQIECAAAECBAgQIECAAAECBAoEBPIFqEoSIECAAAECBAgQIECAAAECBAgQIECAAAECBAgQIECAAAGBvB4gQIAAAQIECBAgQIAAAQIECBAgQIAAAQIECBAgQIAAAQIFAgL5AlQlCRAgQIAAAQIECBAgQIAAAQIECBAgQIAAAQIECBAgQICAQF4PECBAgAABAgQIECBAgAABAgQIECBAgAABAgQIECBAgACBAgGBfAGqkgQIECBAgAABAgQIECBAgAABAgQIECBAgAABAgQIECBAQCCvBwgQIECAAAECBAgQIECAAAECBAgQIECAAAECBAgQIECAQIGAQL4AVUkCBAgQIECAAAECBAgQIECAAAECBAgQIECAAAECBAgQICCQ1wMECBAgQIAAAQIECBAgQIAAAQIECBAgQIAAAQIECBAgQKBAQCBfgKokAQIECBAgQIAAAQIECBAgQIAAAQIECBAgQIAAAQIECBAQyOsBAgQIECBAgAABAgQIECBAgAABAgQIECBAgAABAgQIECBQICCQL0BVkgABAgQIECBAgAABAgQIECBAgAABAgQIECBAgAABAgQICOT1AAECBAgQIECAAAECBAgQIECAAAECBAgQIECAAAECBAgQKBAQyBegKkmAAAECBAgQIECAAAECBAgQIECAAAECBAgQIECAAAECBATyeoAAAQIECBAgQIAAAQIECBAgQIAAAQIECBAgQIAAAQIECBQICOQLUJUkQIAAAQIECBAgQIAAAQIECBAgQIAAAQIECBAgQIAAAQICeT1AgAABAgQIECBAgAABAgQIECBAgAABAgQIECBAgAABAgQKBH4AIzCq9Wjfv2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938"/>
            <a:ext cx="9013231" cy="6850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9472" y="634181"/>
            <a:ext cx="2403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Which material has the </a:t>
            </a:r>
            <a:r>
              <a:rPr lang="en-US" sz="2000" b="1" dirty="0" smtClean="0">
                <a:solidFill>
                  <a:srgbClr val="FFFF00"/>
                </a:solidFill>
              </a:rPr>
              <a:t>LOWEST </a:t>
            </a:r>
            <a:r>
              <a:rPr lang="en-US" sz="2000" b="1" dirty="0" smtClean="0">
                <a:solidFill>
                  <a:srgbClr val="FFC000"/>
                </a:solidFill>
              </a:rPr>
              <a:t>change in temperature </a:t>
            </a:r>
            <a:r>
              <a:rPr lang="en-US" sz="2000" b="1" dirty="0" smtClean="0"/>
              <a:t>according to the graph?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09472" y="3756940"/>
            <a:ext cx="2403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Which material has the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HIGHEST </a:t>
            </a:r>
            <a:r>
              <a:rPr lang="en-US" sz="2000" b="1" dirty="0" smtClean="0">
                <a:solidFill>
                  <a:srgbClr val="FFC000"/>
                </a:solidFill>
              </a:rPr>
              <a:t>change in temperature</a:t>
            </a:r>
          </a:p>
          <a:p>
            <a:pPr algn="ctr"/>
            <a:r>
              <a:rPr lang="en-US" sz="2000" b="1" dirty="0" smtClean="0"/>
              <a:t>according </a:t>
            </a:r>
            <a:r>
              <a:rPr lang="en-US" sz="2000" b="1" dirty="0"/>
              <a:t>to the graph?</a:t>
            </a:r>
          </a:p>
        </p:txBody>
      </p:sp>
    </p:spTree>
    <p:extLst>
      <p:ext uri="{BB962C8B-B14F-4D97-AF65-F5344CB8AC3E}">
        <p14:creationId xmlns:p14="http://schemas.microsoft.com/office/powerpoint/2010/main" val="39401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+QAAAPICAYAAADg6kLeAAAgAElEQVR4XuzdCbh2U9348WUomed5SqZHGTNHlClDUsYQMo8NNGj2Nqi39KreIo8kmUXJVEKmSIRMCSWkyPiITBH/67vf/zqts8/e9x7u+z7Dfb77ulzK2fcePntaa/3W+q3pXn311VeDiwIKKKCAAgoooIACCiiggAIKKKCAAgoooIACCiiggAIKKKCAAgr0VGA6A/I99XRjCiiggAIKKKCAAgoooIACCiiggAIKKKCAAgoooIACCiiggAIKZAIG5L0R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PAQAXkL7vssnDJJZcMY5puuunCrrvuGlZeeeXWfFdffXW48MILh/3+9a9/fdhrr73C6173utbbnSw/TK/LXHPNFQ4++OAw55xzjsrpn3baaeHWW2/N9jXRr9k//vGPcMwxx4Snnnqqp/fi008/HY477rjw+OOPD9vubrvtFlZaaaVRuU7uRAEFFFBAAQUUUEABBRRQQAEFFFBAAQUUUEABBRRQQIFBFBj4gDwXbdVVVw0777xzIDjfdHnppZfCiSeeGO69995hPx2r4O6rr74aHnjggXDLLbeEzTfffEJ0CDAg3/SuK16/LCBPp5B99tknLLHEEq12dOedd4aTTz45vPLKK8N+P1YB+RdeeCFcccUVYamllgpTpkzpeE5N1m2F448UUEABBRRQQAEFFFBAAQUUUEABBRRQQAEFFFBAAQUU6EJgUgTkGZV90EEHBf7ddHnooYfC8ccfH5577rlhPx2LgPy0adPCueeeG+6+++6w5JJLTpgR+gbkm951xeuXBeRZe7PNNgubbLJJ4x3RwePHP/5xuOGGG0b8drQD8nQIuPnmm8MFF1wQnn/++dBp/03WbYziDxRQQAEFFFBAAQUUUEABBRRQQAEFFFBAAQUUUEABBRTokcCkCMh3k7a+KF099mMRkJ+o6dcNyPfmae0UkG97P5alq+eIRzsg/5e//CWccMIJgVHvVftvsm5v9N2KAgoooIACCiiggAIKKKCAAgoooIACCiiggAIKKKCAAs0FBjYgP/3004cZZpghkHKepU3aegKDpKu///77s3T3/BPTercNgDa/RP/5xUQNyHdzzt3+dpDM8gH517zmNeHf//53dk+2TVt/2223BYwYKc8zk6atNyDf7d3n7xVQQAEFFFBAAQUUUEABBRRQQAEFFFBAAQUUUEABBSa7wMAG5AlQLrvssuH222/PrnGbtPXpKNz55psvC8g/9thj2fYMyE+MR2eQA/LMsf7MM8+Exx9/PLsYTdPWE4Q/44wzwi233JLd28svv3y46667hi6sAfmJcY97lAoooIACCiiggAIKKKCAAgoooIACCiiggAIKKKCAAuNXYKAD8ltssUX4xS9+kc3/zujf3XffPbzxjW+sfTXSVOvrrrtuePjhh7PR8iwG5GszjumKgxyQX3nllbOR8XH+96WXXjrstddegZHzdZannnoqHHvssYF/zznnnOEtb3lL+PnPfz70UwPydRRdRwEFFFBAAQUUUEABBRRQQAEFFFBAAQUUUEABBRRQQIFygYEOyO+xxx6BoPq9996bCay11lphu+22y0YDVy1punqCnu973/uybRmQr5IbX38f5ID8KqusElZbbbVw8sknZ6nmZ5lllrDffvuFRRZZpNZFSNPVM6XDiiuuGE499dSh3xqQr8XoSgoooIACCiiggAIKKKCAAgoooIACCiiggAIKKKCAAgqUCgx0QH6fffbJAugXXnhhBkDa+QMOOCDMMccclbdEmq6e0fC77rprNtd2k4A8KcEfffTRbATzPffcE5588smhOe3pFDDrrLOGBRdcMOsoQDC0aGQzKfdPOeWUyuPtFDxlnvE777wz/PrXv85G+ZMxgIX9zTPPPFlQd+21186Op9OSzmEe5yxfeOGFs+3+6le/Ck8//XS2Tf7b2972tiwbAZkJ0kwDTB1w8MEHZyOyyxaOF6+bb745PPDAA4H9YskywwwzZNeP0eDrrLNOWHzxxTt2sGgSkCeozX6vv/76cN999w05ca1mn332bF9cq+WWWy47jtFe8nPIE5Dfeuutw3HHHTeUtv6d73xn2GCDDSoPLZ+unvub80zvtToB+RdffDG7t0h7/+CDD4Znn3126FpxL3Cdp0yZEsgwMf/88484rrTjS6eD5hncZZddwumnnz70DJatX5W9gmO+9dZbw29+85vMjWNg4Z7mHcF9he1MM83U0TF9NuM+n3/++SwrB3976aWXsk4S3C8bb7xx9qy7KKCAAgoooIACCiiggAIKKKCAAgoooIACCiiggAIKTC6BgQ/IzzjjjOH4449vnLb+Zz/7Wbjyyiuzu4G5uddff/1w4okn1g7IP/LII+HMM88Mf/vb32rdUTPPPHPYfvvts8B8OoK/m4A8Qdc77rgjnHPOOYFAYaeF4Onb3/72sOGGG5amPM8H5AniXnfddVlANr+knR/qBuQ5XoLw559/fuXxxv0RJCdQO++88xaeXt2A/F//+tdsdDidJqoWOgRwrZhzvU62hart1f17UUCec//xj3/cOG09geipU6dmnR3oJHHQQQdlAfW6AXk6TfB8XH755UOdTDqdB04rrLBC2HHHHbMgdVxGMyBPh4urr746XHrppZXHzPNIZ4c3v/nNWaeSoiUfkOc9cdZZZ2Wm+aVJdo6694PrKaCAAgoooIACCiiggAIKKKCAAgoooIACCiiggAIKjH+BgQ/IM1qbQHqTtPUEr7/3ve8FgrQxDTgjyesG5BlFf9JJJw2NsK57GzDqmjT7jCiOS9uAPMFHgqUEH+Po8jrHwaj2nXbaKRCQzC9pQJjRw9jGjAH5dRkhv+WWW2b/uU5AnmP85S9/2fh42f4CCywQ9t9//2wUe36pE5Bvc724VjiR6n20lqKAPJ0i6BDRNG39jTfeGM4+++zs3ojBYjpv1AnIE4ynk8dNN93U+NQZLc49HrNBjFZAntHq5557bnbMdZ8HOhEwsp/AfFFGhPTZpAMK233iiSdGmHCuZOtYaqmlGnv5AwUUUEABBRRQQAEFFFBAAQUUUEABBRRQQAEFFFBAgYktMPAB+SWWWCIbFdskbT3pyk844YRsFC2p0ffaa69AELJOQP6pp57KRuQzApmFoB4p4UkjTspqAnsE7v75z39maa1Jb52OXo/7K0pfXye4HG9HgvFsOwYf2d56660X1lxzzWw0OaN+CYbedddd4eKLLx42Mnz11VfPRoDng5D5gHA8vzXWWCMLvpPynrT1jHJnNHRM0V0nIM985meccUbmzEKHANJ8kzqcEek48jcCnozMzgdWy1K1V5lxjX/4wx9mqepZcCIbAmnLSbeOE/v9+9//njmxXjRdbLHFwr777lvYeaEfr4WygDzmTdLWcz64EIDn/HbfffdseoF854+ylPX5e4vOKptsskl2zeO0B7iSJYJ7MDVL95c3SqeJ4G+dUuY3WZfzJYsAnRDiUnR/kW6fVPbpM8l9t+mmm2b3Yj4bQlFnGdLecy/yDLE+U0Tcfffd4a1vfWtp5ol+3CtuUwEFFFBAAQUUUEABBRRQQAEFFFBAAQUUUEABBRRQYHwITIqA/EMPPdQobX2arj4GevMjecvmqU6D/52CefHyE2Am+B9H1hLQZLT3QgstNOIOqQouxx9wvozwJ8DIssgii2TBzbK07gRPGfH8u9/9LlufoOl73/veEaO/iwLyjK7edtttS9N6s72qgDz7T7MYkJXg/e9/f8C4bGHOctKDxwD+sssum/0m35GhyiwN7HLeO+ywQxZMLVoIxJNxgPOJTuwzzWjQz8e6LCDPcTVJW5+mq0+nFqgTkM8H/7mnGP1ddm8VZT5Ye+21w3bbbTeCqkmQvcm6dDqh00W8V+g4QHaDNHV+ejDPPfdctj4dc1gIsnOOdO5Jl7wXHVh4zujc4KKAAgoooIACCiiggAIKKKCAAgoooIACCiiggAIKKKAAApMiIJ8P+Haaz7koXT0B7ToB+fS34NYdQZ0G8cuCf2yvKrjMOvngLAF+RnFzDp0Wjv373/9+INDJUjRSPx8Qjun8q7ZdFZBPMxKw7zTdfdkx569pWQeJKrM0qMpIfOZSZ8R32UIwmwwIONNpgpH0b3rTm0blbVIWkGfnTdLWF6Wrp/NInYB8+lt+QwcGMiR0WvJBfLIekGo/vzQJstddN3+fdJreID0eOshwnadNm5b956J3Rt6rU3aLUblB3IkCCiiggAIKKKCAAgoooIACCiiggAIKKKCAAgoooMC4E5gUAXnUr7nmmnD++ednF2D++ecPBx54YJhtttlGXJCidPWMuq4TkCfwyDzof/7zn8MzzzwTNtpooyxVfdWSBvYYpV026roquMx+SIX/3e9+Nzz22GPZbjt1PsgfV2pUNFI/HxBmTmzS+TOffKelKiB/7733ZteHkf2vvPJK2HPPPSs7ELC/1KPsmlaZ5e07jZCvuo79/nungHz+ur/rXe/KUu/nl7J09axXJyBPFgWmJCCFP2nfGTlOR4ZOS/7ZKctmUDfIzr7qrstxTp06dShbRNnUBkXHT9aB66+/vvSdkffafPPNs2feRQEFFFBAAQUUUEABBRRQQAEFFFBAAQUUUEABBRRQQIEoMGkC8mlgrlPQ+4ILLgi/+tWvMp80qFknIN/2tqoTCGXbVcFl1iG4zUj3l19+OTucXXbZZUTq+bLjfOCBB7L0+S+++GLhb/MB4dVWWy3svPPOladdFZCv3EDJCqnHXHPNFQ4++OBs3vd0qTLLB2xJO77mmmtmc36Thp17ZbwsnQLyHGMaQC4LejPCnw4bdBjJd2Koex829aj77NQNsrP/uuv+9re/DWeffXZ2yHQcoQPBkksuWesUmBbh9NNPL/1t6kW2gN13333UsiXUOgFXUkABBRRQQAEFFFBAAQUUUEABBRRQQAEFFFBAAQUUGHOBSROQJ3X1SSedFP74xz9m6EXzWDN3NGmqGamdHyFeN6hY54qS7pwRzffff3+47bbbsmNi33FhHuqVVlppxKaqgsv8IA1A1jmWTutsttlmYZNNNhlaJR8Qzv+9bFu9CsgzuptU4vfcc082mpugbJwXvG1Ant8TyCYVe34hMwLzhtPxgHniq0aCd+td9fuqgDxzpXOPk2WgKMNB/v7IPwO9DMjzvJGlgVT6d9xxR3j44YezNP8sZdML1A2ys42666YdbKp8q/6efy5Tr05TTVRt178roIACCiiggAIKKKCAAgoooIACCiiggAIKKKCAAgoMrsCkCchzCavS1qejy/MjjNsE5AmMEkAmeEjw/dFHH83+P6OTY3Cy6NbqJiCfBr+7vW0ZJb711lsPbWa0AvIEc//2t7+FBx98MPz1r3/NOkhglnZayJ9b24A823n++efDKaecEv70pz91JJtlllnCG9/4xmz0PPPHMyp6NJeqgHxV2no6H5x88snhD3/4QzbyPz81QpuAPM8F9zf/PPLII9l14zj472XLaAbk004s3V4rpjMge0JcDMh3K+rvFVBAAQUUUEABBRRQQAEFFFBAAQUUUEABBRRQQIHBF5hUAfmqtPXpaNp88K1JQJ6A8tVXXx2uvPLKofTvTW6l8RKQz4+g7ndAftq0aeG8887LAsadOiwUWXYTkGd7XDNGyV966aVZQLlqmW+++cJOO+1UO/151fbq/L0qIM82OqWtT9PVL7LIImG//fYLdDKIS5OAPCPeSQVPAL7ptZqoAfl0CgvMDMjXuWtdRwEFFFBAAQUUUEABBRRQQAEFFFBAAQUUUEABBRSY3AKTKiDfKW19mq5+9tlnDwceeGAg6BqXugF5RsD/4Ac/yEbDly2MrJ577rnDUkstlY24ZoT2OeecM7R6rwLyvU6j3c+APPN1E+DlGpUtpJBfcMEFwzLLLBNWXHHFcMUVV4Tf//732erdBuTjPgkuc+1uuOGGrGMA17Ms4Ewwm1HmBJhHY6kTkO+Utj6dziCf/YDjrxOQxwL3X/ziFx0D8dx7Cy+8cCDTBNfrwgsvzEbRs4xVQL7sHml77QzIt5XzdwoooIACCiiggAIKKKCAAgoooIACCiiggAIKKKDA5BGYVAF5LmtZ2vo0kLnCCiuE3XffPcwwwwxDd0KdgDyBdebwvu+++4Z+N9NMM2Xzj/PP4osvHgj2zzzzzMPusDqBUH5QZw759PyK0pJ3c2v3KyBPOn/c0pT088wzT3jTm96UBXMJ7DInOgH5dEk9ehWQz/vE9Pm33XZb4J+nn3562CqLLbZY2HfffUdc026cy35bJyBflrY+7Ywy44wzhr333jssvfTSje9DOk6cddZZgfT3LHQuoZPEyiuvHJZYYokslT/Xqumzw7bqzgvfZN00YwDHtf/++2fH2IvFgHwvFN2GAgoooIACCiiggAIKKKCAAgoooIACCiiggAIKKDDYApMuIF+Wtj4N3OXT1XML1AnIk/KcUd5xRPVyyy0Xdtlll2FpwYtuJ4Kcp59++tCfuhkhn3YsYIObbbZZ2GSTTXpyF/cjIE9gl8D6HXfckR0jnQg45re97W3Z/y5bMD711FOzUd0s/QrI5/dPinbmYSe9PgudKwjIE5jv91InIM8xFKWtZ6T/1KlTw7PPPhuK0tXzu6qOIXQ4+d73vhf++te/ZqdKBwnS9q+00kpZYL5s4dk54YQTxmSEfNpBhWPcdddds84DvVgMyPdC0W0ooIACCiiggAIKKKCAAgoooIACCiiggAIKKKCAAoMtMOkC8vm09aTu3njjjcPxxx8fHnrooTDnnHNmo2jTdPXcAnUC8meccUb43e9+l90xTdLFpwFUfttNQJ55wgm8ErxlWXTRRcM+++yTjVrudulHQJ4R58ccc8xQgLssnXn+2PMjwdsE5OkM8Ktf/Srce++92Vzoyy+/fBZgrlrS1O+drlfVdpr+vW5APu2UEadfIGsDnUVY6Oyw5ZZbjth9VUCeQDwBeQLzLKuuumrYeeedOwbjWS/tBMP/H82U9Zw3nQHiVAhMEcHzlY7gb3od4voG5NvK+TsFFFBAAQUUUEABBRRQQAEFFFBAAQUUUEABBRRQYPIITLqAPJc2HTXLaOGNNtoonHnmmeHll1/O5iZnFG0+YFcnIJ+mUC+ah77otnrssceyAHqaCr2bgHx+xDmjgjfddNOs00GnUczR5Wc/+1kWvOf4t9pqq2FpzfsRkM9vs2i6gCI35ninI0PMRtA2IM9od+aKZ5l33nnDfvvtF+aee+6Ob4A0IF+W/r0fr5C6Afl8Z4Vtt902O0f+YVQ7HTSWWmqpEYdYFZDPp5Qvmoc+v1Guz0UXXRSuvvrqoT+NZkA+P6qf55pOF3Qm6LRw3Oeee2646aabsgwX888/f9hmm22y9PxxMSDfj7vcbSqggAIKKKCAAgoooIACCiiggAIKKKCAAgoooIACgyUwKQPy6YhdApQLLLBANkKagDXp6tdYY40RV7lOQD4d6c62CGgTtCwLhHMcBIQZ1Z4udQLyzNdNYJWR+PklPyqYIOT2228f3vzmN5ceCynjf/SjH2WZAFiKgtP9CMjng8d0BmB+87IU8ARKCcaff/75Q6OeOd42AXl+l59mYLXVVsus8vPVR2PmuT/xxBOH0q+TSeGAAw4Ic8wxR9/fDHUD8hxIei9yf+PMsXea874qIJ8f6U6QmmwSZedO55BLL700XHHFFUMdJzi2ugF5pnsoC5znOwd0Wjd/jQmw77777uENb3hD4TXjHiNzws9//vPAOZQdswH5vt/y7kABBRRQQAEFFFBAAQUUUEABBRRQQAEFFFBAAQUUmPACkzIgn09bH69iWbp6/l4nIH/nnXdmAfZXXnkl2ySB8LXXXju8/e1vz4KWBObZ94MPPhiuu+66bN70GPBL76Sy4GI+4P+Wt7wlrL/++oFR2gQZYxCZgOIvf/nLLBgaR5Czb+a033zzzcNCCy2UHRvH8sgjj4Qrr7wymz88XXfrrbfOtp0u/QjIs0/OiyB7XBidv8UWW2TZCmKHA+Y+v+eee7KR1kwtEI81vXYHH3xwFphPlzRrQVEgmO2S0pwOGXEhzT9ZBQjYxv0z0vruu+8OF198cXjyySezVTF9xzvekWVYGI2lSUA+TVufHltZunrWqQrIc7/QGYEU/3Eh2P/Od74zy6TA/cd1IdsD2yITRbRKj6GsM0k+4E+mglFM0xMAACAASURBVO222y4blR7v8di5pcm6PGPnnHNONto9Lmxn9dVXz55NOp9MP/302TNOWv7LLrss0Kkl3mM8K3vssUeYMmXKsMtsQH407nr3oYACCiiggAIKKKCAAgoooIACCiiggAIKKKCAAgpMbIFJGZDnkqVp6+MlLEtXz9/rBOQJ/J1yyimBwHzdhcAg+33ggQeG0tZvttlmYZNNNhmxifzc5ekK73rXu4YF0DkWAt0EIfPB607HxvFsuOGGWaA5n7a/HwF5jqUobX+V38wzzxyYD/zmm2/Ozo/AORkDCPamS1VAnnXvv//+cNJJJ2UjyJss7J/05xzLaCxNAvL5zAMcX6d09fy9KiDPOn/605/CD37wg2HZCarOfZ555gkLL7xw+P3vf5+tWpbNAP/jjz8+63CRXxiNf+CBB4bZZpst+1OTdVmfDhU8mxx/k4VngFT1dKzJZ7owIN9E0nUVUEABBRRQQAEFFFBAAQUUUEABBRRQQAEFFFBAgckpMGkD8vkRtgTbmDt+5ZVXLrwT6gTkY+CP1O8E5asC4YxUJ5C+5JJLZgHhP/7xj9m+y+ZRJ6jIeozezS8EDBlNnC6M1CdgfcEFF2QByaqFwDLHU5bavl8BeY6Lkcmnnnpq4Yjq9Li5Tqussko2gv7FF18MU6dODYxyZ2G6gTXXXHPYadYJyPMD7gf2/+ijj1YxZR0V6LSw8cYbl6a2r9xIixWaBOTZfJpRgf9flio+HkqdgDzrEljnHq+6p+gAsNZaa2WdO2KnB+5JRrszLQGj6vPLLbfcEs4666wRmSOYyoD0+DwzcWmyLr9hhP9VV12VpdDnf1ctdCTgmVp22WULVzUgXyXo3xVQQAEFFFBAAQUUUEABBRRQQAEFFFBAAQUUUEABBSZtQD6ftp5RuwcddNCIlOfxFqkbkGd9AvGMeCf4R/A8jrwmmExa/GWWWSass846YfHFFx8adUua7EsuuSTbHenn99tvv7DIIouMuEM5Dta79dZbwzPPPDP097IgPisQuKaDAGnhH3744WHHQ6CT41hjjTWyEef5UfHpAfQzIM9+uCYEWUnnTyr9GDQlsEtwlEA8AXcMWfLXhADvXnvtNSxIXjcgz/YIFhM4Zv9cP843dqpgBD7zxdNhg2PAbbSXpgH5fNr6sswL8TzqBuSj/a9//eusw8cTTzwxFECPTtxPdOyIKf+feuqpcOyxxwb+zUKgnmB3ftQ53qTEZ/52RsrHKR2KgvhN1k2vFR04eH6YW/7xxx/P7iOW+HzSQWbdddfNOjCQyr5sMSA/2k+A+1NAAQUUUEABBRRQQAEFFFBAAQUUUEABBRRQQAEFJp7AQAXkJx6/R6yAAgoooIACCiiggAIKKKCAAgoooIACCiiggAIKKKCAAgooMKgCBuQH9cp6XgoooIACCiiggAIKKKCAAgoooIACCiiggAIKKKCAAgoooIACYypgQH5M+d25AgoooIACCiiggAIKKKCAAgoooIACCiiggAIKKKCAAgoooMCgChiQH9Qr63kpoIACCiiggAIKKKCAAgoooIACCiiggAIKKKCAAgoooIACCoypgAH5MeV35woooIACCiiggAIKKKCAAgoooIACCiiggAIKKKCAAgoooIACgypgQH5Qr6znpYACCiiggAIKKKCAAgoooIACCiiggAIKKKCAAgoooIACCigwpgIG5MeU350roIACCiiggAIKKKCAAgoooIACCiiggAIKKKCAAgoooIACCgyqgAH5Qb2ynpcCCiiggAIKKKCAAgoooIACCiiggAIKKKCAAgoooIACCiigwJgKGJAfU353roACCiiggAIKKKCAAgoooIACCiiggAIKKKCAAgoooIACCigwqAIG5Af1ynpeCiiggAIKKKCAAgoooIACCiiggAIKKKCAAgoooIACCiiggAJjKmBAfkz53bkCCiiggAIKKKCAAgoooIACCiiggAIKKKCAAgoooIACCiigwKAKGJAf1CvreSmggAIKKKCAAgoooIACCiiggAIKKKCAAgoooIACCiiggAIKjKmAAfkx5XfnCiiggAIKKKCAAgoooIACCiiggAIKKKCAAgoooIACCiiggAKDKmBAflCvrOelgAIKKKCAAgoooIACCiiggAIKKKCAAgoooIACCiiggAIKKDCmAgbkx5TfnSuggAIKKKCAAgoooIACCiiggAIKKKCAAgoooIACCiiggAIKDKqAAflBvbKelwIKKKCAAgoooIACCiiggAIKKKCAAgoooIACCiiggAIKKKDAmAoYkB9TfneugAIKKKCAAgoooIACCiiggAIKKKCAAgoooIACCiiggAIKKDCoAgbkB/XKel4KKKCAAgoooIACCiiggAIKKKCAAgoooIACCiiggAIKKKCAAmMqYEB+TPnduQIKKKCAAgoooIACCiiggAIKKKCAAgoooIACCiiggAIKKKDAoAoYkB/UK+t5KaCAAgoooIACCiiggAIKKKCAAgoooIACCiiggAIKKKCAAgqMqYAB+THld+cKKKCAAgoooIACCiiggAIKKKCAAgoooIACCiiggAIKKKCAAoMqYEB+UK+s56WAAgoooIACCiiggAIKKKCAAgoooIACCiiggAIKKKCAAgooMKYCBuTHlN+dK6CAAgoooIACCiiggAIKKKCAAgoooIACCiiggAIKKKCAAgoMqoAB+UG9sp6XAgoooIACCiiggAIKKKCAAgoooIACCiiggAIKKKCAAgoooMCYChiQH1N+d66AAgoooIACCiiggAIKKKCAAgoooIACCiiggAIKKKCAAgooMKgCBuQH9cp6XgoooIACCiiggAIKKKCAAgoooIACCiiggAIKKKCAAgoooIACYypgQH5M+d25AgoooIACCiiggAIKKKCAAgoooIACCiiggAIKKKCAAgoooMCgChiQH9Qr63kpoIACCiiggAIKKKCAAgoooIACCiiggAIKKKCAAgoooIACCoypgAH5MeV35woooIACCiiggAIKKKCAAgoooIACCiiggAIKKKCAAgoooIACgypgQH5Qr6znpYACCiiggAIKKKCAAgoooIACCiiggAIKKKCAAgoooIACCigwpgIG5MeU350roIACCiiggAIKKKCAAgoooIACCiiggAIKKKCAAgoooIACCgyqgAH5Qb2ynpcCCiiggAIKKKCAAgoooIACCiiggAIKKKCAAgoooIACCiigwJgKGJAfU353roACCiiggAIKKKCAAgoooIACCiiggAIKKKCAAgoooIACCigwqAIG5Af1ynpeCiiggAIKKKCAAgoooIACCiiggAIKKKCAAgoooIACCiiggAJjKmBAfkz53bkCCiiggAIKKKCAAgoooIACCiiggAIKKKCAAgoooIACCiigwKAKGJAf1CvreSmggAIKKKCAAgoooIACCiiggAIKKKCAAgoooIACCiiggAIKjKmAAfkx5XfnCiiggAIKKKCAAgoooIACCiiggAIKKKCAAgoooIACCiiggAKDKmBAflCvrOelgAIKKKCAAgoooIACCiiggAIKKKCAAgoooIACCiiggAIKKDCmAgbkx5TfnSuggAIKKKCAAgoooIACCiiggAIKKKCAAgoooIACCiiggAIKDKqAAflBvbKelwIKKKCAAgoooIACCiiggAIKKKCAAgoooIACCiiggAIKKKDAmAoYkB9TfneugAIKKKCAAgoooIACCiiggAIKKKCAAgoooIACCiiggAIKKDCoAgbkB/XKel4KKKCAAgoooIACCiiggAIKKKCAAgoooIACCiiggAIKKKCAAmMqYEB+TPnduQIKKKCAAgoooIACCiiggAIKKKCAAgoooIACCiiggAIKKKDAoAoYkB/UK+t5KdBB4E9/+lM44IADwp133tnI6dvf/nbYbrvtGv3GlYcLvPLKK+Gaa64Jzz//fHjHO94xaXj++c9/hh/+8IfhzDPPDPfee29YdNFFw9e//vWw4YYbFhrgc8QRR4RTTz21oxHbefOb3xy22mqrsOmmm4aZZ565a9Mf//jH4QMf+ED42Mc+Fg499NBa24vP1AILLBC+853vhHnmmafW7+K+JsKz9bvf/S7sueee4dFHH82u3S677FJ6jm09aqFVrNTm+rXd7ze+8Y1w1FFHhTbX76mnngof//jHw4orrhgOPvjgMMMMMww7jFdffTX89a9/Deeff3745S9/GX7zm99kf2f9tddeO2yzzTbZvT/99NMP+92tt94aPvKRj4QvfvGLYd111217apPyd/HeaXLyb3zjG8Nxxx0XlllmmSY/c92cwGT9NvI+5f654IILwt/+9rfs+f7f//3fMGXKlBH3yCmnnBIOP/zw7PvEuyP/zuAHvDMOOuigcOONN2blta985SthttlmG7GtJ554Ilvv7rvvDieffHJYeeWVW92TL774Yrjooouy+7/tNlrtuMOPOKb//u//Ds8++2z4/Oc/X1guePzxx8PFF18cfvazn4Xf/va32bpLL710WH311cN73vOesM4664SZZppp2F7iO5vzpAw944wz9vrQB3Z71jvG7tJO1ndr03pH/gpRD7n++uvDueeeG379619n7+e55porrLHGGmGzzTYLW265Ze2y/thd/c575t64+eabw3nnnReuvPLKrH7GQtnyrW99a9h2222zd/t00003Xk+h58f15JNPhp/+9KfhwgsvHCp38z2gzL3DDjuEWWaZpdU++d5885vfzOqIReXFtvcb22Wb1EeWXXbZVsc2WX8U63BNzv9tb3tbo3p+k21PpnUpg/7kJz/Jnineq5NhoV7P+/aYY44Jv/rVr7JyJ20p//Vf/1VYTs+btG0XGE3bpu1aTdcfzXNJ9/Xyyy9n1466GuWCO+64Y+hbuckmm2T1rcUWW6zwW8k35ZBDDsnWj22E8b/FOmDTNgTaej70oQ9ldR2+T/klPd74bZ911lnDaqutlrW9vvvd787aYvOL35OxusPc72QVMCA/Wa+85z2pBWwYG7vLT6PHgQce2CqAN3ZH3d2e//3vf4f/+Z//yRoiqHQRwHrta18bPvWpT2XBh6IlDcizzrzzzjtiNRqS/vznP2eNZCx77LFH+OxnP9u6sSTuoE1At20AeqJUROI1/N73vhde97rXhbXWWiu7pmWV6LYe3d1p//frNtev7X7bBuTxnDp1arj88suzd8HCCy887BCmTZsWjj322HDSSSdlFXYqTW94wxuy4DsBt9ho+t73vjd8+tOfHvZ8sG0q+wSZuEZ0EnGpJ2BAvp5TP9aajN/G5557LvsO/uhHPxp6xueee+7sO1bUUHLbbbeF3XffPay00krZe6Po/XvVVVeFnXfeObtEnTqLxG2xTpNOZPlrT+cBGoQIYPBdGA8Lx8JxcV6cX7pQtqBjA+URAuyxTPKa17wm0EAcG9loYKORlPduutAxis56dHRYf/31x8PpTohjsN4xdpdpMr5b29Q74hUi6HHttdeGI488MtDozUKAevbZZw8vvPBC9o6IHXh4f2+++eYTMmBNOfNrX/ta1lm6bKEB/8Mf/nDYZ599RnRQGrs7un975j1Fh1bKz/HbwN4YwMD3gkAG90X+u1B1RNRV6UjHt3nXXXcddr90e7/F+jLboQNa2w4DVecwiH83ID82V5VnieeB93Q35c+xOfr2e6UD7L777ht4z8S2LTqBfvCDH8zaxTot3bQLtD/i5r9s2q7VdP3mR9T9L7heX/jCF8Jll12WbYzOuwTfX3rppaFvA9/K97///VlHZ+px6dLrgDx1FTpl0wHrox/96IjOwZRR+LbH4433Wnq8fN/o4M33KO1c7Pek+/vFLSjQRMCAfBMt11VgwAVioeh973tf6aiiASfo++lNhIJnrxFi4e6SSy4JP/jBD7LemVVLGpDvNPqYoDy9jBkNTINJ1cjtqv3y9zYB3bEMQNc5p27X+fvf/56N4qZBktH/9BA+8cQTsxE0RctYerS5fm192gbkaeSlgZMMDPlMA4899lgWZGd0DkEhGgcJwMWR8Nzzt99+exYEI/hW1BHlwQcfzHpjb7zxxoWj79ue72T8Xd130WS06eU5T8ZvY2yk+cc//hG++93vhiWWWKIjaXwP8286R+WDzTRu0gjDu4PvLKOP+OYWZeM5++yzs9EVnUbb17m+8R04XgLy8d233nrrZe/ONIsAHSB4b55wwglhlVVWCZ/4xCcC68XGKAIaf/nLX8JXv/rVrIMBbnjOP//8QxRx9P19992XlTfmm2++OkyuUyJgvaP/t8ZkfLe2qXdwJXgH0IGBQDsLwWiCqJR94/LMM89k2buOPvroLGhL55+Jlo2I0XO8vzh2gsx8C3gnkmUMA4I/v/jFL7JzpNMz9TBGyw/ySHmuK2Xvc845Jxx22GFZYCUGtwmA8O047bTTQtM2kvjNoI6K94ILLjh0L/Xqfot1Cr5pZjLs7p0ay2WMKh0v5Zruzmj8/booQDn+jrL3R3TDDTdkI5P33nvv8JnPfKZ2J6detAv0/myKtzho5Y0//vGPWTmALJHbb7999r9f//rXD7XJ8C2lAx/fB97D73znO7NOW2m9oUiq7Qh5vhnUYehYTD1w+eWXH7b52GmYeiIdBGhrSr85lI3IDMbx0jGG+g5ZwdJvu9+T0Xpa3I8CIRiQ9y5QQIEhARvG+n8zDFpBtY5YbBgj1VPd1M5Ng2AxlS/BTYLz3aSubxPQHcsAdJ1r0O06FN4p1NMjl0AP/5vR2WUVyrH0aHP92vq0CcjTOPelL30p3HPPPSMa59JGUkbC4luUbprjJSBExZCRPPmOKFTYjj/++KzxkGcuH7hre76T8XdN30WT0agX5zwZv41NGyX/9a9/ZQ09NMIUBdrj9hipsdtuu2WjbkizS5AhHX1TtZ0m13M8BeTT916+oYq/8T7kG0ag/ctf/vKIzCTxvAlGsR6p+HnH5gP7cfoWRqbkRzs2sXPd/3SAbBrk0q6+wGR8t7apdyBK0JTpKPg97zY67BQFoekYSaM4WTTomJoPtNa/OmOzZpzahE5KdAYrS3VO+lo6ba255poDP5I1Zo1hxGpRBrCHH344s+DfRR3iyq5k/F7wTcl3wO3V/RbrFX/4wx8Ks26NzV02MfdqQL7/161p2bf/RzQ6e4gB+SZTIvaqXWB0zvA/Zbo2U/mN1jHW3U8cif7zn/8866TXaaoqOk3wjqcjG3WvopHr6X7bBuTpNEymVTrS5esm8RtFQJ2AO4H2/LSGHAP1Ic6JjnhkaMzXl/ye1L1DXE+B7gUMyHdv6BYUGBiBOgF5PtKkwKFhk0AQCxV1GiUZzZnOuZkWuCmY/f73v88q9MyhTjpWenGTuol05PTAJ4BE4I8eezRwMCKXNIGxMSTd3re+9a1s/6R0ZnukD9pxxx2zym5RenOOk4LV6aefno3uJZ0Px7DBBhuEvfbaKwtYpY0uMaDI/ulhSOWcwgspSjmuOPc5x00P6nSOZ46FkamYxLn30gpeesPEQnlVALPo76kHqZRIgc2xLLfcctk5xYIYDUfXXXddlpYQK3y7mQ+Pe4D5FM8444yO2+s0D3xVZaRpEIweoYzeSOd2qyrslv09DehyDeP8vvG+pGczo2HSQm56fRhRcsUVV2QjaGiIIYDNvVk092BRQ2n63zgf7llSGpOmvNO20ns8XX+nnXYKW2+9dZZit0mniHifxrTKBCd47pdccsmsshEbpfK9c/ldp/uZigB/Z1s8N5xXfGawXXzxxYe9U5uun14/gtqpH2m7uA5c16K0jnXv7XiAbQLysXGOCtV+++037L0T09mx/TqB9DPPPDObY54e9/yTBt3ituitna+0DcxHaxROpO67qMn3Zbx9GxlV/P3vf7/W85i+n3iGjjrqqEBPfNL2cp/xXS2bl5bvDvcj9yqZNliqvo1VHWyK/j7ev41l54xHVSNWPF9G8OGdlltiQIEyCwF5gge805jCYqGFFhp6Wsq+fU2uW1kK8vzxN3ku6pa7yh772FBFuS3fWeyRRx7Jvlt8A2l84tvaaSHzDmntKdfyHaGTQ/6byDdwogXiRuGV2WgX1jv+Mzd33fvfekd5Paabekea5r5OgzrvlE9+8pPZ6DPqsmka87blVt6fRd9V6ji8z/l703pB0QNJOZRy8Kqrrtox0M77m5HiLGQLofxPwGHPPffsOFI8PtdHHHFEVs4lW0s8/k7nV1Y3LPrOp88L14G6/VlnnVVZ7yp7QcW5c6m/k70qv6T3Vt2R0zGwwXcnnwWnl/cbx8o3i7o/aevzgf9GL+VJvnLdgHzbcjPPL2UQ7mne5bQrkdGMf1MGI5tg2rZF53cyoaWds9NyOOXqfPtZUTtFvKxN24RiPZd98sxR5mGhHE97GFlCuM95R/Gc0z7EeVFmon2QUcXUD2Kdu2hqsHR6pap6ddHf69RL0jaSOu2AdR4DzpNsU7RddmpXjIH4/DY7TSsV1+1lu0Dd402Ps2m7SFkHQL4ldGDj73xf+Yd7omj99N1Oh2LaLmMbJnXMLbfcMhsYkm8v4rhps+Ka0A7Gdy62D9Ppk+eKOmvd9zftRwTWuYfpDJ1myim6P2IHq6effnpYRtBepayPnY75lhRlHG1yvDhxPbi+1HHoiJYufk/qvAFcR4HuBQzId2/oFhQYIXDTff8O/3yxfzCrv36GMNvrer/9qoaxtDBFQZvgFulA49xqBNj5uMeAeCyAUIllXRr8+fccc8wx9Bsa52nI4HePPvpo1qDx0EMPZUE6Cl00JMd5SeP2KDyQWo9R0TQyL7LIIkNziROwpBE139v/xhtvzNKTcqxxPmbmAKSSzLlQmadAElOXxsIgFQ0qL/R8ZD/8m8oA+yfITYGSAm7RfELsJ6YyJJjLqFgazCm0x/l8aOyl4tRNQB43jo2e8fjRSBznNaTAxTHEChQN1ZxvnHu96Xx4VfcAlS86L9ARgbkW6TiBMfvDgPNmDvJ43mV3cd0gGL9Pew9zL8XRgN0G5GmUoVDNPcNxM/cS58KS7ykbrx9/o8GKzhv5e70o/W2ngDw9cW+66aah/bPtOHclnQ+4n9I5hNO5D+M9zkg/fsOzyXPDdaibpSBfGeSZ4trOOeecWeWfRp/Y2JYfQVR2P6fpGbkf4nMT50VPn5l4bU8++eSsMwHPa3xu4vqcPyMdGQUajyGa5q9flV+TezvaVDUc5O/v2ABHpYnzWnnllYetgivvwl6MFvznP/+Zvde45nXSYff+izJyiy9ec0UIr7zSt13NtMHGPd92nXdR0+/LePk2xl7yPMfpdyzOpc3zyHO+xRZbjHi+6OTD+5BgBPNv82965NNoyDuG55Ilzr1LOtj4/kzfhVXfxm4C8uP12xjP+f7778/e7yw0zOFIwyuNl2UL6/Odw5X3YtpIGzPF0FmOxl0CKEwtQuendH73GLin42PcBt/RJtftgQceyK4xx0N5LV7n9PibPhd1yl2dHvDYGFWUPSAGkdJOe928LKI1o2RpHBzr5dVpV4bw0hN9O4zp5n5bCK+Zt+fbt95hvaPqpmpSNuum3hFHjVOXyr8zq44x/Tvv0rbl1rLvKp1XCWg3rReUHXc8V75FdJTPl0U7nW+cOoWpVorqE+l0AbGcG5/zqvNrE5CnbkJWNDqo1ql3NbmW6bqxTM251A3oxGDa29/+9hGZanp1v8VjjNeFelHRCP+25932d489/2S47fG72/688nfzzTxPWGW+4emaK39UY4WqgHw35WY6pzCYhAxnlPloY6COTrsMnfljuYryFOXBWOenAwydDGP2v/g8Eci//vrra7VTcOpt2oRiPZd2BNL4075DewjtPbSrUa8lMyEB09g2SDtPrEew33RqNTq+UG5Ky760G9KuQvtJVb26U0C+7P3CM9G0PNrpVqm6B3CgUw/Xm3ZFytyUtWM9KLZ90B4az7tsf71oF2h6vPFYmnx742+K2rV4d9JmxfcgDcbzm04Bedo0saSjFe925maP7ZcY0kacfrvS1P5cc54xygTUPal30n5FoL7O+zt939ct58dpw+g4x2h5RqDTNtWrgHzsWMx9wzuef8eFdwmdtBk8U9Wxu8ZrMOtoHzvcjIfvSZ1jdh0FJqKAAfmJeNU85nEvsP/3nw9/eqR/QYepe88clllw+p47dGoYi3OgMQqbXvUUwmPgnQIbhSIq5umogrRSQ8M+hdGNNtooG1lM4z8FFdLqUHCnsB7na2Nfxx57bNaLMZ3fNN0eBTQCBVQQGJVPJYPfUKEhyE9DdAxWxjlFKfynv6GAylzMHBcF9XTUVDr6i57mBMlo+KahheOn0Me5Utlm/p1NN910aMQ0hTgKL1hxXgQ7OMeygif/vZuAPBUkgo8cB4F5CoQsHCeFSPbP3ykMU9mJlTIqT3gRbKnT8zMNfPObz33uc0Pb45wJ+tOww9/wj/dHm9SRdYJgdJQg4MJ8fwT+ud5FHThYp6jRqGqEPE7peXK/cL8S8CfdOAXeGDhJ7xcqCZjHez2de3D//ffPnp2YSaJTQJ7955+1u+66Kytw0+s3DTqUzX2I0eWXX54FZnnm6vTGTl8ssTcuzw3PAJVLlhjQYXR80QjBsvs5zkvFNtL3Acd57rnnZjY0RMRtcm8TfKLjTWrK+lQ6yAzBkl73tPc97wfOneeCpcyv7b1d1XCQf0nHCg7Xn2cljhJmPSqNOPNc8iwzwrXbJVbky+aR7nb7TX//2Ds34ESb/qz2+vNfeHUI//9dW/tHFStWvYvafF/Gy7ex0/NI73ga2UhvnmZrSJ8vOr8xcoBvDeuRoSH2qqexju/KUkstNSTMXHw8j4ygoZMIHWniUjaqopuA/Hj/NrZJ2xkbXbjvMIy+8T7lHUdZaLHFFhsayZi+u9NySPrf2163spT1bZ6LqnJXUerFeP/ExjOCaUXfe74pdBhJy5TdvCPiCF4xggAAIABJREFUN7BoSoButtv2t/++cYPw6j+ua/vzyt/NsMbVYbo5161cr+kK1jv+k62h6v633tHfegcdYBmNSgN/PqtIk/u623Jr0Xc1/e7WrRd0Oua0Axb1c+q51HcIgKSZloq2kY7sLmr4j0FoyvJ02kpHQbK9TufXJiAfO9qndYpO9a4m1zJdN2a3Kqv3FG03dtwqcurV/Rb3G6eiOe+88wo7/LY977a/u+pvN4SPXvO1tj+v/N2Gi64Vvr7+xyvXa7pCVUC+23Jz+vxSl6Xzz+GHH561mdBGQ1sNgz4I5FGeocxC+S6dJiF9H6TtO53aKeLc003bhGIZb4EFFsjq5nTkZOEdQqeB2BGSTICf/exnh9p+2B8jw3mmGShCh5k4CrdT2beqXt0pIF/2fmlTHu1038SR0I8//njWFkZGSur1nDMdLgiy07mCdkwyCcSlacr6XrULtDnetu0i+boc7bOxwwaj2mnnSTMUdgrIc9wMtKIuGZ+JNLifDsJJjzd9xtJngnc4S52APJ1myGTIe5W2FDqi1Fli51/an2KH514F5K+66qqw8847Dwv2x2OKx0t7YJMpVcrOabx9T+rYu44CE1HAgPxEvGoe87gXGMSAfGx8XGmllbJgMwXzdKFQSlofei7GuWjSSk3RSNrYQEojQL73XdxfHHFNL8B0e0XpBNOgJCPEYlr5GJSityK9ieMo+Hj8pNli1AEjp2LjQWwYo0BdNFKCQjUFLRpuKHinqfrZbhzFRuUqDbyVBR26DcgXVfar5giMDfgEQhlFFytZZQ9YbGShsaaowTv1T3uTdhuQr/PAU1AnUJ7O99jtCPmy4HVsbNtqq61G3C9c96JrEed1onNAOldTp4A8lZCikc2xgYdKDc8BSwymFHWuSOfObRqQj71x8+npYxp7ehoX9Rwuup/TnsN02MjPvUtHHJ4/gnaMBHj961+fPVvso8g0PS+yTMQUxdG0iV/be7uq4SB/78YGOIKYaUcd1kt7N/cqgB4rb70KQtV5FjutM4gB+Tbfl/HwbUznEef5IutGPtNFfJbSebTjfysaaUzjIh6kreQ3RSOH4/sr3/Der4D8eP42tgnI896jAxrv0LScE7/3U6ZMyTr2MJIqvodXWGGFoYaheN1pRI1lm26uW1lAvs1zUVXu6vRuiY1R888/f/a9SLPHpPd6vnNC23da7FzF77sJ3rXdf/53gxiQt96x1rDLbL3juBGN4r2sd8SGdMr2+dFndZ/TtGzcptxalsGjTbm26pg5Vo6RMjwZqFhimmlGdK+99tqB70lRgJ57kTJ8Wg+K+4sBuq9//etDqdM7lRv4XZuOd2kHlqI6Rds534vc0vmBi/ZV9JsYTKPTeBqMjOv24n7L7zeWr3rVqbfqHur090EMyHdbbi6ql8ayC9+7fH063V9aL4zPC0HCounNYjsFgwZiULBtm1As4xVlbuMdwsCOq6++OutIzvmlS1rvT9+H/QrIl70/25RHy+7ttEMS7TCMIiZbaLpEf6bFTNs3mwbke9Eu0PZ427aLpHU52qToCMt9nWZJSK2qAvJFbUyxjZUOZLG8H4+X9mn+G3OjF10TvnV1AvKxvYaOZXRyLpsONX+fxGtcNIUm68Y24ao2yqL7L7ab5zu0s24sLy+xxBJDnbK7eX/z2/H0Pen2XPy9AuNVwID8eL0yHteEFhjEgHz8KHdqzMwXFKp6GXeqgHeaM52CWFG657RSH+dXpeDFiDwClmW/IWUfASsq3HHEWdw/wft0FFrdG7MswN6PgDy9cYsq+zEYl/YgzR8/PenpAZoGd8vOkTmZyGrQKbgXGxjSfXYbkI9pyuNxpWnQGLFNIKmo0aiqsFs1Qr7sPOOciqRrzN8vpMMqapwniEKljIprWpDuFJDPZ1eI5x+vWRrQis9eWZqqOLcuQe8mKetjoJ/e3zHIE4+DOdPo7Uyv+NiRJf6t6P6Pbvy7zjGwDa4vKcrKAh6xgYH9xlGh0bTMLz4XqV/be7tpQD4eW9HzVvW+rPvuSdeLhmRtaNvA3Ga/Zb8ZtIB8HJXb9PtSda1H49tIZxsakkg9GZ+d/HUrCnJWPV9V90vZufUjID/ev41tAvL4xu9sWh6L/y1tiC8aNZ5O/dMkkFx23YoC8m2fi27KXbERrOi9X5XlouqeLfo722Q02GWXXTYuRiMOYkDeesd/sovUuUetd/xnyqo29Y5O2Rrq+LNOv8qtVd/donpBnWOmbkI5+vzzzw+kxaeDerpQdqSOGLPRxb9RbyZbFx1o007GsUMCqbbTcn7V8XcTkGe0ZVEZJu28Rie2HXbYoQ7JiHXStM1lQaWiDcdvLf8uakfoxf2W3y/Xjzpxp3p/K4QWPxrEgHzsiNe23FwU1K5qq+g0IrzsOsdtcrxxdG/bNqG4/zrtREW3SdHx9ysgX1T+a1seLbvlY1sG782ykcgxkE4dJG17bBqQr6or1nks2x5v23aR+F6jzYF2VQLynd6bnQLyZW2wsW5KlsEY4I7fwDRVfOoTv1lMKVknIF8UWK/jHX+XDoDpxQj5dBBVUZtv2+PtdE7j6XtSx951FJiIAgbkJ+JV85jHvcCgBeTTHq754Gh6MWKgNAa6qioZbYMOBBXLGpJjgSRWegiaEnSg52Ccvzx/AzE6LM5JFAtpVSPW89sg8M++mEuV9PcEaCjI5Hvr9iMgX5aSPTZmxrmqih6cOJ9VnTmr6wQfizIbtGkY69SAnqZh55zycxzH86y6/6oC8mUNOOmx5e+XVVddNUvNFed5S82L7vdOAfmy1I35Cl3R8eSvdex0woiROsFwfs9zRuq873//+4Wj4GOQn1T49NxPe8YXPT9Nn6n8s1xkWlTprWrYK6oQt7236/wuvRad1k/nK+vVCPlYaaWjSJMe3v36yA5aQD42zjX9vlS9m0bj28i9QWPetGnThuYvz193Gh3pAMeUD/G9UfV8pdvgXc0zSqMMzz+jaK655prsOzkaI+TH+7exbUA+vkvj94YRjIzaY57FfMfDODIodgSLI0s22WSTEXPaxmvX5LoVBeTbPhdNvxFV39f497QM26sR8mkqUTJCrLPOOv16bdba7qAF5K13DJ/SpugmsN7xfyq9qnfEgFU3I+T7VW6t+u42DfSUvVSoTxBkpw5Lp9uY4jcfUEmns0pHwsfvC1N2xaxV7Kvq+Nv8vSgDTP68qrZb9XIl6EY2K4I4ZAQgaxedhOssVd+zXtxv+eOIozqZSqWsLlrn2HuxziAG5OP93ctyc1V9oFNAviwTQlG7QNs2oSb1XNKGU5fluWFqP+5xpqiinWA0RsgXtZu0LY+WPQNVzzW/K8ts0PQ93Yt2gbbHW+e6F3174zuXkerUwVjyU4kWld3T+6PqmIvqTlXHm5bZRyMg3+sR8lXvifhuYiR/WSf7pu/18fQ9aXrsrq/ARBEwID9RrpTHOaEEBi0gnxbs61yIfgfkOYb8/MvxuPKNIVQCSEdPQaXO0iQgTwcEUvORUpsAQ7qQMoi/k3K/3ynry4IOsXBa57x7FZAvKkT3OiDP+dAYRKp95l0jNS0jxNddd/j8plWF16qAfNlo804BeVJb5UeSR/+xDMi3uQYx/RfXtGpJU1qz7mgF5IuuRVUDXNuAfNE5VVUA826d1k8r8L1KN1n1DFRd117/fdAC8mnK1DpW8ftSdV3aBuSbfBtvv/32YXMbdjr+tKd/1fPFu5nvLWkGGbVNZ6C4kA6XxgI684xlQH68fBvbBuRjIx1T6tDwwghBpuMpuv4xtfBee+2VzTvIPUj2l/z3re11KwrIt30uqhrhOt2jVfdl7JjQy+k7mr7/67wj2q4zaAF56x3FAXnrHSOfkF7VO2JwgU7MTbKHpEdUJyDfptxa9X5rGuip856hYxaBeQK7fGv4ZpACOy7RK53uLb5n851Kq46/zd/jdW9a76pz7qzD+ZEFhVGufD8ZITzbbLPV/XlhPSj9cS/ut/zBdPMNrX1iNVccxIB8fM7qENQtN1fVBzoF5Ju0U7Qt91aVc3hPXHfddVnnfd4XcfoLjGifoXz60EMPjVlAvm15tOwa133Gityavqd70S7Q9nirrntZW098l/P3d7/73YFA+MUXX5x1Gs5PVcg6nUbIE9Qvau9tE5BnX2VTbBVd6/E2h3zVeyJmjKSM2Is55Muub513n+sooEB9AQPy9a1cU4HaAoMWkE8LhEXz1pTBVBUe2gYdGDlTNtoz3xgSUzVxDk1Sz1cVYNP55Bh5z/zrb3rTmwLzGTH39eOPP551BMgXJkdzhHxsGGmbZix/XesUzmMDAx5x3rI2weA6KWZZhxHcNPy85S1vGTFnVNX9VxWQrxohT4eAmDYqP2Kx0wj59HqM1gj5OJKcCkbdEfJxHshOWTGoaJGacrnllhs23/1oBeTjeREAjBWQqoa9tgH5onu7zjORPkdV6zdNYYkzzxlzfe60006BkfDpUvUM1P6o9WjFQQvIxwpw0+9L1XUZjW8jo+B23333sNJKK42Yc7vT5a56vmiY++AHP5gF4umQxshhGiaXXHLJsNhii2Wj7giKjmVAfrx8G9sG5Lk+nMNRRx2VfYNe85rXZNeSdwBB93Q+yzg6iEbRb37zm9nvLrzwwhENNm2vW1EDV9vnoqrc1c19GTsm5DtJdiq/fu5znwuLL754lm5zoYUWGrFq1fu8R6/NWpsZtIC89Y6RAXnrHdsVPgu9qnfE9zEB2NNOOy2stdZaHZ89OjFRF2UkKIEG1q8TkG9Tbq367jYJ9JBWnm8HdRiCaKuvvnrH84wja/Pf7Jie/uabb86+J8zZSxp7HPMdGqqOv83fm9S7yjKOFZ0415UR8YyMpxxDh2Om55pppplqvYvjSlXfs17cb/kDqtpnoxPocuVBDMjHd00vy81V9YFOAfmqdopTTz11KD1323Jvp3JOOjiCcuj6668f6CCzwgorhKWWWiorN/Eu4H0zViPk25ZHy27/Os9YWn4544wzwoYbbphtrsl7Ou6/23YByg1F7ZHp+RUdb53ybdG3Nx4vdRKypDBgifcn7WK0P1EfTJfRCsin51hnhHyanaBoHvui+yPN7JSmzu9Fyvqq90SddtP8MeNAnXz77bcPG2+88bC6I+vWude7/Ez4cwUmvYAB+Ul/CwjQD4FBC8jHxl9SfZbNzVPkWFV4aBt0oKd+We+/uM0Y9IwNH1deeWWtBpa6FelYsSmbF4lCDPNfUxnpxQj5WOilIBu3V+Ub55StM/q9znMQbTuNMIvzivdyDvmyHuAcM0El5jckIMu9yShB5pxiqfKJlTQalYrmOjzssMOyxqXppptuGE8McNALPD+HfEwVxb/TJS2k151Dvm7K+nSexDKrsnMtu+5xri1STHdqmEzn5ErTVhYV4qMbUzuUdQqg4Y+0y1Te6AhAJZIgc9lopZg2nwBUfg75un4YtL2361RYU+Oq9WNWAn5TVHFNt8V159pw35elWDVlfZ03W+d1OlVy235fqt5No/FtbPpOyDcOFT1fqQdZHt7znveMeH/GeQl7FZCP3+J0e1W+4+Xb2E1APgaYCRq/7nWvCx/60IeyzmnveMc7ht3QsRGKkUvM5cg3gvWZ33GOOebI1u3muhUF5Ns+F900/lQFdB555JGso0gMHjGqs9NCmZFyDA3LRekfTVnf/bs1/fYWlVPjs2294/+srXcM72wU78Be1Tsop/NepOMS74qPfvSjQ/WJorudKaCoD5GSOb574zus1+XWqvdbk0BPWh8h6ExdNV/PSc+3075jx12+96usskrWMWyXXXbJ6k5px7Cq46/6e9F3vso6rRvVHUzAaF86KtCGwOhevq+Ur6effvrGL7yq71kv7rf8QY2nFMODGJDvR7m5qrzaKSBf1h4Tt8m/YztF23Jvp3pr9OBdWJSpkGeQd+rRRx/dk4B8GlRN2zs6vT/alkfLHvho26ktMraN8Dx2M4c8x9BtuwDTCNA21vR427aL5APsvOemTp2aDaCh4xpZJOkgnK9TdpuyPu63rLwY74OLLrqo1hzyHF/8vnVKuZ/eJ7FNkkFZ6VSOoxGQT4+XAPuRRx4ZZp999tLvFlOWfvrTnw7nnHNOKJvKazx9Txp/gP2BAhNEwID8BLlQHubEEjj+8n+Fvz/1St8Oer+NZwoLzTk8SNiLnXXqhck8cnvuuWdYZpllRoxEZt8xaEFglCAahZeqSkbboAMNpUWpj2Lhgp7tJ554YjZqPZ3nrqyBhUozlRp699Obk1HunSrSVb0Q00BZ3Tnk40h+/p0PVpZtr8o3BitxKQruUUgm0MlouR122CHsvffeHRsdYqWA+WqLAqpp4S4tWPdrhDz3XWqz6KKLZmmSaRSK9yTpBs8777zCoHJscGfkZlFAvmjUPdsl9Rb3C8GmmJ4+3i+xwpNv7H/wwQezChFB/KJ91a1Ysv+ihjeCLaRU3GKLLQoL4fFZS1PodXpnxO1tsMEGWWWahqmyJVZY2Hdct+j5SSvSnZ5fOgFQkVl++eWz+RqZEqKoo0F67dPG/KqGvSK/tvd2VYA9b1Z1bPGZJHAWe5eXpcik4sfIHUZn5VOJxv3GOcW47mkArhffizbbePornwvhpZfa/LTWb+b43FdqrddkpU7v+7bfl6p392h8G1988cWsgYQRcmWpBH/zm99kDdOMeOHbOM8883ScCzY+9/hWfSPqBuQ5hm233TYUBezSb06TgPx4+TZ2E5CPHZwok7HQcFLW0SneTwRfaBzke08APwZhurluRQH5ts9FVQCj03NbZ2RqdKDTwpe//OWszFe0pCOR+cbTQSwfsIqjZ/hWpg2uTd4tvVz3lXuPCK8+d3cvNzlsWzMs/YUQZlmu59u33mG9o1Ows23ZrE29g5s7voPoOMq7bb311isMVhPk4H3LeyRtrI+jxntdbq0qOzYJyHOesYxPdiuyLK288sqFzzbnw3eDzp9F5fA0bTyp/umYW9SJt+r423znq+pdscME07rRiZ86RaclHe1LZ3o6GTAVWqfOCp22V1XO68X9lt9/nJc+7RTf85d2zQ3e+eS94eS7flpz7earvXGeZcLuU7Zp/sOKX8TrRhtBfiRtP8rNVfdJp4B8WTtFbN+gMwnvKAKgbcu9neq58b2Tb+uKxGmnpboj5GOn3aLAatn2Or1f2pZHy26TtCMN9aODDz54xMji6J/PyNT0Pc0xdNsu0PZ42357i0a88w6mkxbv+Xxn7V6NkI/HS2ZS7rV8+Z590z7NsdQZIY89bbLch7Qrc63333//0kwpab0h397ci4B80VQ3+XuUjgB0JLz22muzDti0UxaVr9JvXRzoRTaw8fw96fmL3g0qME4EDMiPkwvhYSgwHgQ6NYyl6cGZE+iTn/xklsqThb+RFotG/fTDXlXJ6CboQPCVRoSNNtooK2zQaMAoJnrh5hvu//znP2cBVAJXjHpmVHvsncm8VmyHY6GgRYGLtHSdGobTXvc77rhj1lgx99xzD1kwWoOCEPPXlwXk86Ov04IWhdaDDjooS+9Eb/3LL788885vr8o37ZVKuiy2QZo1GhdoTOI4mRuQJQ1kl92L/IbGFnpBE3xl5ADBbBYap/nvjN7nb9wLcZR4m4axqk4P6TGmBea0V2h6neiVS3CX68R/v/XWW7OeoXQ0yQep433JPvgd9wTnwu9IZcl2aKyjM0NMaZnOUbbaaqtlQXE6BmBN4R9ntktQi/ssjhwpqohUNVwVVejSwBT3FvcP93i8fwgqkDasTkA+rbzVGT0TK0FUlGNHmLLnB3eCGyzp80sjB++QWIGIHR1ipZbGMY4lPu+cF72cv/CFL2TbSq9FG7+293bTgHzsbcx9yvkwUjW/pJW6TTbZJKvE8tzGShXHes0112TBVALuZVk62G5snOvlvMnj4Vs1msdQ9S5q832peneP1reRdwmNSSy85wgs8P3jXUeHD+5R7qE0KNnp2NKGTL4B733ve4dGGDJCmVESBDFYygLy+W9jGiChIeftb3979l5Nv/n57VX5jpdvYzcB+Xhfcg1feumlrNNEnCYm/3zEjjmzzjprNsVImkKTdbu5bvEdmE+d2ua56CYgH7OBzD///KVTMHDP8C3+4Q9/mH2fuecJuMWsOnxXbr/99uw7xH1P4J77mG3ml9ghIn5/ilLaj+Z7aqLuy3qH9Y5O927bslmbegfHkU/BTKfHnXfeedhIs/RbRl00PzK0H+XWNuXaTq7pu5AOt3QYpuMbwQzKmviRmY13JcGLfL0ubjsGKOmoTFYA6oRFnXirjr/Nd75TvYt6Ie9xOgeUBc3yPvGbRZ2taLRv03dszKLCCMQ4vVl+G72439JtxukFKCvttttuTQ/Z9XPloaLAXb/Kzdx3RZ0qOwXki9opYvsGbUZsj2mjWNqWezvVc+MzSCCQ9iHSXlM+576mAwD3IYYsRQF5ylFkv4gdS1kvZn/KdxZKn+n89qreL23Ko50ehjj4iPOmLYzAZ6w7xXYiBmiQqp8207i0Ccjz227bBdocb9tvb1G7FucQv4tcV+4FBj+x9Cognx5vvu2ObxnXiWvDUjcgz7px8APthbTd0CazxBJLDHXUYr+07ZBZp6ze0IuAPMfCd4nvWqeML+n0Y+9///uzNrcFF1xw6B6kvZD2NtrLWcqy2fE3vyd+EhXov4AB+f4buwcFJoxAp4axWCAkiMmIahp2SSnNaGkKuhT86R1P4TMW/qsaxdsGHSjkTpkyJeuxyDEQZI3HQGWARmnmqk0XekYSACAoSQMKBUFG7NI4zahlAhEEUWPDa1XDcFpAozEjzolEoZfGcRpw2EaaLiytaPC/OXYCbvTYJEAbK3nRknMgHRgVFkavX3/99VmQvm7KevZBowuFNwLuLDTak8KI7WLBsdN7eptttqk1CoAKEamNuHbxHuDYOe84ZzCNMWnlqk3DWFUQLP9QxYI+/z2tAMVKGAXpeN2nTZuWXXcKqlSmWKdo1DppHCm809DP9aVxhXS3nHe+52m8X7ivqJThgzUB12hTNOK5VwF5zptjoKLAMefPlcY0nhsa29IpFIpeTrEXPfdhnZF/6YgB7lM6HZARoGjOMirpZCygUwP3S5yfPt6PdBzhOYwVNSo6HAPPNM9pfv2i+7eqYl5WIW5zbzcNyMe0yZxXWRp+rknaiYP/H68nDSrxfuI+pKJFsD1N/5Ze05jmsyiV9YT5MI3xgdZ5FzX9voyXb2P+eeQbzneHCjvvOhbuMRq04z1WNRKFdK+HH3549rzmt8f/33rrrbM0gLyT0k4psREu/23k/8d0h/EbFt+riyyyyNDoxCYj5MfLt7GbgHzaWML/Lks5yN/SVI1rrLHGiBTsaVCg6XWL90MsB1H22W67/5vruelzUVXu6vQqiCNT+f6VTWnE79POg/z/eNyUY2I5kv9OZxLKu/npZ+IxxGmEKDuxHmVhl+YC1jusd1TdNW3KZm3qHfE40g6flIPTuhPHQv2BhU49dIzMz8Hej3Jr23JtJ1vqQnQ4IujeaaGeyvcllsvz68ZU2Pz3sk68VcefBgvrfufTzC6UBS677LIR9a60M3anc0w7cFfdj/y9bkAnTelfFiDv9n6LxxuzkFHHqlN3q3Oek3GdTiPk8eh1ubmqPtApIM+gDwYIFLVT0JGWQSOxwyHH3qZNqFM9N80UwvZjHT2+Jxkhvvbaa2ftDnEqSdZL61XUC5Zddtls0Aj/TgcAxXYmfsN7l/Ir+6D+3CSzYJvyaNX7gjZI3ndpm108b4770EMPzaYDSf3bBuQ5lm7aBbhn2xxvm29vWUCetiLazqjPpQOgehWQx4iOC7GdOpbtY9sd7Uu0z9L2VJZNrOya00bFtcaQJdZt2V7aJkO7IgNi4iCtuL1eBeRjZhsyYjJyP50WJu4rHTzEsaXPZVq35xxoi9t8880L23/9nkzGr5/nPBYCBuTHQt19KjBOBaoaxmIhmkovI6xo+IxBMhrZmTcubbysqmS0DchTKKUgftddd2WBZoKtjEqm4kEq1rLgFMEw0ghecMEFWcGeAjOVBSrsNDgQSI1LnYZhgo7sn5HmsUBOhwC2t9RSS2WBYY6Tdbbccsts01ResCNQRkCchut0VBv75W9XXHFFVmgk7T5BTjogEHhjaRKQj/ukxyQ9HRlZy3YpiHGsbLsoTVGnW5RCNaP2CbzE7a2//vpZL2D+yfu3aRirEwRLjzEt6OdTuNGh4aSTTspGVGPOsTKqmH8T/CXwVJZGnhHw9EjltyyMmCNARYA+TWOYpm2k0sm9TYNIur/8Pcb2ehmQZ3tUnmgA4j5n3zwXHC+VWEb6cI9XBeTjMfE8xVR3Va+sOBKbjhgEQ6gkFAXk2Q6VBbzooRufHSrYPAs8v6TFThfWp1LBCBM6XnBe3L90ouGdk79/qxr+OlWIm97bTQPyMfsARkVpPdPz5l3Bvcn7is44sREYK55dRjPhXZZOMwbheO8VzYFcdU39+/8J1H0XNfm+jKdvYxzJQqeNX/7yl0MdteJ7kpStacq7queLxmW+N6TCp/GAMgKd9Hhe+T5QyWdUPo0k9PJnpEHVt5Fngaks+JZS7qChhW8q7zYyc7DdpgH58fBt7DYgH4PCGHd6n6TBhqLU/1i0vW408HIdeT9TDspn42jyXNQpd3V6L8XgR1Fq5fR3nCsZkwhccI/Gzid8V2jgJshOh7pOqbTt7NSbL4T1Dusdde6kpmWzNvWO/HHQYZeR35dcckm48cYbs7oT3x6+jXx/Nttss9L6Zq/LrVXf3baBnrJ3IZ1AqUtRzuT7ndaP804xWwhl87JAcNXxx+9xk+98+r2gvk19ok69q+h+Szut1bkf6wbkYwYxDGPmr7Ltd3O/sc04nzejIcfDFFV1HMfjOlUB+ViPpfN6L8rNVfWBTgF5yr2M2q3TThGtKU83aROqqufybqZdkI49tAkVz+coAAAgAElEQVTFtjWOi2Df/fffH5hCgXasNHsGHSAJ0NLeRRk2zdzE+5u6L+VKOnZSNqNNgjo/7QCUM5sG5Dn/JuXROvcm7YCUO6k7UUfnvUk7ER1T8+1EbK/tezq9dt20CzQ9Xvbb9NtbFpBnW2mmgjjVXi8D8uyDOgnTHtAORvsw9w4DYqgnklXxD3/4Q+OAfKwjYU+9IbbJcK/Tzkaw/13velfWob2oTaZXAfk4qIM2tqq2PILv3Jd0IuC4qZ/FZ5PyC//k29vSe97vSZ03gOso0L2AAfnuDd2CAgqMkkBVpWWUDsPdKDDhBGLDFXNqUQnqNCf8hDu5CXbAVBD33HPPrGGBjAZFPZx7cUqjtZ9eHKvb6E7Ab2N3fv56MARidhdGWdXtTNbmzAnM8e6Oo+3TdJBttudvxq+A79bxe208svEhEAPydI7t53s3f7bdduAaDb2YQYxOy3Xmse/mmOiQQCdFUodTv3AZXIE6HVwG9+w9MwWaC8SyXD5zafMtjd0v6OhHZ2De8XGKyH4djd+Tfsm6XQWGCxiQ945QQIEJI2DD2IS5VB7oKAvQk5zCOaNQyXqQX2JKfxppTK87yhcnt7vYQMfoVno4N81QUefo40h8phfpdyNgneNxnf4K+G3sr69bnxgCsbGKTAr8Q0rpfiwxbSQjHg189EN4/GzTd+v4uRYeyfgUiA33VZlJen30EyEgzznHzrFkBiJgXpbVqhufOGULGYMYLW0nsW40x/9vDciP/2vkEY6uAPO4MwKezC4f+tCHsikj04VMi2RuXH755Sd0BpHY8ZgMnmTk7JS9pu0V8HvSVs7fKdBcwIB8czN/oYACYyRgw9gYwbvbcS8QUxeTLo3UjSussELW6EOAgqkdKLRTGel3j9pxDzVODvDWW2/NGuaYY64fAZ1YYSN1Ho2A/RqFP044J/1h+G2c9LeAAP9fgJSchxxySFhvvfX6koEkdqhiP4xSmW+++bQfYAHfrQN8cT211gJMPfPa1742PPDAA+Ezn/lMNrUPAXmycI3WMlEC8nFKNepg/QqWx6D/Zz/72Wz6L5fBFjAgP9jX17NrLhBTrNMpiakRmFomTjtFunY60DJIYaJnEKFdjw7HTEParwEXfk+a33/+QoG2Agbk28r5OwUUGHUBG8ZGndwdThAB5oQ77rjjsnSRLMx/O/vss2dzyjOvGfNGEfzdb7/9wowzzjhBzmpwD5MR7FOnTg2XX355zxsx2fYxxxyTzbk92g2kg3vFxveZ+W0c39fHoxtdAeb3JfBBBhLm8ezlwnymzF9Kxzfmm3cZbAHfrYN9fT27dgJxXml+Tf3iq1/9anjPe97Tl9HfZUc4UQLyHH+cO5m5pXfdddeeOtEZ4ogjjggvvPBCOPLII7O6n8tgCxiQH+zr69k1FyBQfe6554bDDz88PPvss2HFFVcM8847b2AudeZQZ2EgBANUZpllluY7GEe/oG3v4x//eGB6ro9+9KM9bdfzezKOLrSHMikEDMhPisvsSSowGAI2jA3GdfQs+iPwyiuvhOuvvz6ceeaZ4de//nWgRzAj5jfYYIOw1157ZYGJfqRK7M/ZDP5WY4Vq9dVXD/vvv3/PRrEzCudjH/tYNmpp3XXXHXxIzzD4bfQmUOA/AjQofelLX8r+A+/BmWeeuSc8NOwx5ctyyy2Xpb60c1tPWMf1Rny3juvL48GNkQDTZBH4WGihhbKOvttvv/2ovw8nUkCey0RHMUY20lnsDW94Q8+uHFOSMeqTThIEaFwGX8CA/OBfY8+wuQBBedpAaAfjvXjvvfeGueaaKxstv8cee2RtInHUfPOtj69f3HDDDeFTn/pUNhCH9PW9Wvye9ErS7ShQT8CAfD0n11JAAQUUUEABBRRQQAEFFFBAAQUUUEABBRRQQAEFFFBAAQUUUKCRgAH5RlyurIACCiiggAIKKKCAAgoooIACCiiggAIKKKCAAgoooIACCiigQD0BA/L1nFxLAQUUUEABBRRQQAEFFFBAAQUUUEABBRRQQAEFFFBAAQUUUECBRgIG5BtxubICCiiggAIKKKCAAgoooIACCiiggAIKKKCAAgoooIACCiiggAL1BAzI13NyLQUUUEABBRRQQAEFFFBAAQUUUEABBRRQQAEFFFBAAQUUUEABBRoJGJBvxOXKCiiggAIKKKCAAgoooIACCiiggAIKKKCAAgoooIACCiiggAIK1BMwIF/PybUUUEABBRRQQAEFFFBAAQUUUEABBRRQQAEFFFBAAQUUUEABBRRoJGBAvhGXKyuggAIKKKCAAgoooIACCiiggAIKKKCAAgoooIACCiiggAIKKFBPwIB8PSfXUkABBRRQQAEFFFBAAQUUUEABBRRQQAEFFFBAAQUUUEABBRRQoJGAAflGXK6sgAIKKKCAAgoooIACCiiggAIKKKCAAgoooIACCiiggAIKKKBAPQED8vWcXEsBBRRQQAEFFFBAAQUUUEABBRRQQAEFFFBAAQUUUEABBRRQQIFGAgbkG3G5sgIKKKCAAgoooIACCiiggAIKKKCAAgoooIACCiiggAIKKKCAAvUEDMjXc3ItBRRQQAEFFFBAAQUUUEABBRRQQAEFFFBAAQUUUEABBRRQQAEFGgkYkG/E5coKKKCAAgoooIACCiiggAIKKKCAAgoooIACCiiggAIKKKCAAgrUEzAgX8/JtRRQQAEFFFBAAQUUUEABBRRQQAEFFFBAAQUUUEABBRRQQAEFFGgkYEC+EZcrK6CAAgoooIACCiiggAIKKKCAAgoooIACCiiggAIKKKCAAgooUE/AgHw9J9dSQAEFFFBAAQUUUEABBRRQQAEFFFBAAQUUUEABBRRQQAEFFFCgkYAB+UZcrqyAAgoooIACCiiggAIKKKCAAgoooIACCiiggAIKKKCAAgoooEA9AQPy9ZxcSwEFFFBAAQUUUEABBRRQQAEFFFBAAQUUUEABBRRQQAEFFFBAgUYCBuQbcbmyAgoooIACCiiggAIKKKCAAgoooIACCiiggAIKKKCAAgoooIAC9QQMyNdzci0FFFBAAQUUUEABBRRQQAEFFFBAAQUUUEABBRRQQAEFFFBAAQUaCRiQb8TlygoooIACCiiggAIKKKCAAgoooIACCiiggAIKKKCAAgoooIACCtQTMCBfz8m1FFBAAQUUUEABBRRQQAEFFFBAAQUUUEABBRRQQAEFFFBAAQUUaCRgQL4RlysroIACCiiggAIKKKCAAgoooIACCiiggAIKKKCAAgoooIACCihQT8CAfD0n11JAAQUUUEABBRRQQAEFFFBAAQUUUEABBRRQQAEFFFBAAQUUUKCRgAH5RlyurIACCiiggAIKKKCAAgoooIACCiiggAIKKKCAAgoooIACCiigQD0BA/L1nFxLAQUUUEABBRRQQAEFFFBAAQUUUEABBRRQQAEFFFBAAQUUUECBRgIG5BtxubICCiiggAIKKKCAAgoooIACCiiggAIKKKCAAgoooIACCiiggAL1BAzI13NyLQUUUEABBRRQQAEFFFBAAQUUUEABBRRQQAEFFFBAAQUUUEABBRoJGJBvxOXKCiiggAIKKKCAAgoooIACCiiggAIKKKCAAgoooIACCiiggAIK1BMwIF/PybUUUEABBRRQQAEFFFBAAQUUUEABBRRQQAEFFFBAAQUUUEABBRRoJGBAvhGXKyuggAIKKKCAAgoooIACCiiggAIKKKCAAgoooIACCiiggAIKKFBPwIB8PSfXUkABBRRQQAEFFFBAAQUUUEABBRRQQAEFFFBAAQUUUEABBRRQoJGAAflGXK6sgAIKKKCAAgoooIACCiiggAIKKKCAAgoooIACCiiggAIKKKBAPQED8vWcxuVazz77bDjvvPPCKaecEq699trwzDPPhNVWWy3suOOOYe+99w7zzz//iOO+7bbbwvbbbx/++Mc/lp7TNddcE9Zbb73a53z//feHb3/72+Giiy4Kd999d+Ux1N6wKyqggAIKKKCAAgoooIACCiiggAIKKKCAAgoooIACCiiggAITWMCA/AS9eI888kj4wAc+EM4+++ww++yzh1VXXTXMNNNMWaD9gQceCKusskr47ne/G9Zdd91hZ3j++eeHbbbZpuNZNwnI33LLLeGAAw4I119/fVh++eXD4osvPnQMm222WfjOd74Tll122Qmq7GEroIACCiiggAIKKKCAAgoooIACCiiggAIKKKCAAgoooIAC7QUMyLe3G7Nfvvzyy+GII44IX/7yl8O+++4bjjzyyKHR8IyaP+qoo8LnP//58K53vSt873vfCwsssMDQsX7jG98Ihx12WDaynr93szz22GNh//33D5dddllgu3vssUeYccYZQ3oMhxxySPja174WZp555m525W8VUEABBRRQQAEFFFBAAQUUUEABBRRQQAEFFFBAAQUUUECBCSdgQH7CXbKQjYDfZZddwr///e9wxhlnhKWWWmrYWTz99NPZ6PmTTz45XHLJJWHTTTfN/v7CCy+Ej3zkI+HSSy8N55xzTlh55ZW7Ovuf/OQnYbvttgsf/OAHs6A7I/TjEo+Bff30pz8Na621Vlf78scKKKCAAgoooIACCiiggAIKKKCAAgoooIACCiiggAIKKKDARBMwID/RrlgI4aabbgqHHnpoeNOb3hSOPvrowtHnX/ziF8PnPve5cOqpp4Zdd901O8tp06aF3XbbLRvBftppp4VFFlmk9dn/61//Cp/4xCeykfFp0D/dIB0CGDXPMXK8LgoooIACCiiggAIKKKCAAgoooIACCiiggAIKKKCAAgoooMBkEjAgP4BXm5Hzn/3sZ8NXvvKVYQH5u+66K+y4445h7bXXDh/+8IfDt771rfDjH/84E2Be+Q996EPZqPnpppuuUiUG9//yl7+EH/3oR2HKlCkjfnPttdeG9ddfP0trT+DetPWVrK6ggAIKKKCAAgoooIACCiiggAIKKKCAAgoooIACCiiggAIDJGBAfoAuZjyV++67L+y8886BtPFnn312NpKe5eqrrw4bbrhhWG211cJzzz0XZplllmzueVLg33333WH22WcfNhd8J5qYNp91Tj/99LDkkkuOWJ1t7rTTTmGhhRbKRuTPO++8A6jtKSmggAIKKKCAAgoooIACCiiggAIKKKCAAgoooIACCiiggALFAgbkB+zOIB39xz/+8XDssceGT33qU+Hzn/98mHHGGbOznDp1ajjggAOy4PkxxxwTtthiizD99NOHl19+OTAfPL8jFT1p7jfaaKOOMnWC7XXWGTB+T0cBBRRQQAEFFFBAAQUUUEABBRRQQAEFFFBAAQUUUEABBRQYEjAgP0A3A8H4L3/5y9k/pKAnAL/gggtmZ/jKK69ko9/POOOMcNhhh2Uj6NPU9K+++mo44YQTwn777Rfe//73h+985zth1llnLdWpE2yvs84A8XsqCiiggAIKKKCAAgoooIACCiiggAIKKKCAAgoooIACCiigwDABA/IDckM8+eST2bzxjIzfaqutshHwRWnkO51uDKAzov7MM88MyyyzTOnqdYLtddbpdDw33XTTgFwdT0MBBRRQQAEFFFBAAQUUUEABBRRQQAEFFFBAAQUUUEABBZoKrL766k1/Mu7WNyA/7i5J8wNiPvdDDz00nHvuuWGHHXbIRsIvuuiijTf0xBNPhF133TX8/e9/D2eddVZYfvnlS7fx0EMPZeuyMD/8IossMmLdGJBfbLHFwimnnBLmnnvu2se0xhprZCP8XRRQQAEFFFBAAQUUUEABBRRQQAEFFFBAAQUUUEABBRRQYPIKTPSgvAH5CX7vXnfddeHAAw8Mt956a/jABz4QjjzyyDD77LMXnhVp65955pns78wdn18ee+yxsMsuuwT+XRWQnzZtWthtt93CX/7yl/CjH/0oTJkyZcT2rr322rD++uuH/fffP+skMPPMM9fWJiDPcuONN9b+jSsqoIACCiiggAIKVAvELEQTvSJTfaauoYACCiiggAIKjK6A5azR9XZvCiiggAIKKDD4AoNSvjIgP0HvVeZ8v+KKK8Jee+0VSFdPIJ7532eaaabCM2IUPcF2AvJlAfTbbrstbL/99mHppZfORrTPN998pTr/+te/wic+8Yks0H7JJZeETTfddMS6jHA/4IADwtFHH52N4G+yGJBvouW6CiiggAIKKKBAfYFBqcjUP2PXVEABBRRQQAEFRkfActboOLsXBRRQQAEFFJg8AoNSvjIgP0Hv2auuuirsscceWYD929/+dnjve99bOOo9nt6zzz4bDjnkkHDSSSeF4/8fe/cCJVV1J/r/V9Xv6gc0LRKFFpRREEPUmcgMRhMT0RtmbjSJGRMfBBEVgg+GaBwRhQEF/IuEGMWASFAx5sZkjOYmIaOYKFcxUZeTiYmRECMvRYW2afpd3V31X/vUo2v3gz6nus7pOvt8ey2WdPc++/HZO1m/za/2Pg8+KFdddZWEQqH06Ds7O+Wuu+6y3kOv/ixZskQKCgqOqPPkk0/KRRddJDfccIPcfffd2ocBDh8+bJ3Yf/bZZ+Wpp56SKVOmOJImIe+Ii8IIIIAAAggggIBtAVM2MrYHTEEEEEAAAQQQQMAjAeIsj6BpBgEEEEAAAQQCI2BKfEVC3odLVl0pr66B37p1q6xbt04uueQSLbne35DUSXZ1An7EiBGydu1amT59upXEb29vt5L0ixYtkkmTJlmn40888cQBZTL7oU7KX3755VZSXiX/V61aJUuXLs3qunrVMAn5AfkpgAACCCCAAAIIZCVgykYmq8HzEAIIIIAAAggg4KIAcZaLuFSNAAIIIIAAAoEUMCW+IiHvw+X7gx/8wEp+2/l67LHH5LLLLrOKqlPwKoF/6623WifrTz/9dKmpqZGdO3eKutL+1FNPle9973syderUdNWtra3WdfPq+vnMulIFMt9hP2HCBKmtrU3Xd/7558v9999vK7nfcywk5O3MLmUQQAABBBBAAAHnAqZsZJyPnCcQQAABBBBAAAF3BYiz3PWldgQQQAABBBAInoAp8RUJeZ+t3cx3t9vpes8kunr3vHpXvLrmXp2wV4l4lZi/+OKLZfbs2TJy5Eit2oES8qrwrl27rPp+8YtfyI4dO45Yn50+qzIk5O1KUQ4BBBBAAAEEEHAmYMpGxtmoKY0AAggggAACCLgvQJzlvjEtIIAAAggggECwBEyJr0jIB2vd+ma0JOR9M1V0FAEEEEAAAQR8JmDKRsZn7HQXAQQQQAABBAIgQJwVgElmiAgggAACCCDgqYAp8RUJeU+XDY3ZFSAhb1eKcggggAACCCCAgDMBUzYyzkZNaQQQQAABBBBAwH0B4iz3jWkBAQQQQAABBIIlYEp8RUI+WOvWN6MlIe+bqaKjCCCAAAIIIOAzAVM2Mj5jp7sIIIAAAgggEAAB4qwATDJDRAABBBBAAAFPBUyJr0jIe7psaMyuAAl5u1KUQwABBBBAAAEEnAmYspFxNmpKI4AAAggggAAC7gsQZ7lvTAsIIIAAAgggECwBU+IrEvLBWre+GS0Jed9MFR1FAAEEEEAAAZ8JmLKR8Rk73UUAAQQQQACBAAgQZwVgkhkiAggggAACCHgqYEp8RULe02VDY3YFSMjblaIcAggggAACCCDgTMCUjYyzUVMaAQQQQAABBBBwX4A4y31jWkAAAQQQQACBYAmYEl+RkA/WuvXNaEnI+2aq6CgCCCCAAAII+EzAlI2Mz9jpLgIIIIAAAggEQIA4KwCTzBARQAABBBBAwFMBU+IrEvKeLhsasytAQt6uFOUQQAABBBBAAAFnAqZsZJyNmtIIIIAAAggggID7AsRZ7hvTAgIIIIAAAggES8CU+IqEfLDWrW9GS0LeN1NFRxFAAAEEEEDAZwKmbGR8xk53EUAAAQQQQCAAAsRZAZhkhogAAggggAACngqYEl+RkPd02dCYXQES8nalKIcAAggggAACCDgTMGUj42zUlEYAAQQQQAABBNwXIM5y35gWEEAAAQQQQCBYAqbEVyTkg7VufTNaEvK+mSo6igACCCCAAAI+EzBlI+MzdrqLAAIIIIAAAgEQIM4KwCQzRAQQQAABBBDwVMCU+IqEvKfLhsbsCpCQtytFOQQQQAABBBBAwJmAKRsZZ6OmNAIIIIAAAggg4L4AcZb7xrSAAAIIIIAAAsESMCW+IiEfrHXrm9GSkPfNVNFRBBBAAAEEEPCZgCkbGZ+x010EEEAAAQQQCIAAcVYAJpkhIoAAAggggICnAqbEVyTkPV02NGZXgIS8XSnKIYAAAggggAACzgRM2cg4GzWlEUAAAQQQQAAB9wWIs9w3pgUEEEAAAQQQCJaAKfEVCflgrVvfjJaEvG+mio4igAACCCCAgM8ETNnI+Iyd7iKAAAIIIIBAAASIswIwyQwRAQQQQAABBDwVMCW+IiHv6bKhMbsCJOTtSlEOAQQQQAABBBBwJmDKRsbZqCmNAAIIIIAAAgi4L0Cc5b4xLSCAAAIIIIBAsARMia9IyAdr3fpmtCTkfTNVdBQBBBBAAAEEfCZgykbGZ+x0FwEEEEAAAQQCIECcFYBJZogIIIAAAggg4KmAKfEVCXlPlw2N2RUgIW9XinIIIIAAAggggIAzAVM2Ms5GTWkEEEAAAQQQQMB9AeIs941pAQEEEEAAAQSCJWBKfEVCPljr1jejJSHvm6miowgggAACCCDgMwFTNjI+Y6e7CCCAAAIIIBAAAeKsAEwyQ0QAAQQQQAABTwVMia9IyHu6bGjMrgAJebtSlEMAAQQQQAABBJwJmLKRcTZqSiOAAAIIIIAAAu4LEGe5b0wLCCCAAAIIIBAsAVPiKxLywVq3vhktCXnfTBUdRQABBBBAAAGfCZiykfEZO91FAAEEEEAAgQAIEGcFYJIZIgIIIIAAAgh4KmBKfEVC3tNlQ2N2BUjI25WiHAIIIIAAAggg4EzAlI2Ms1FTGgEEEEAAAQQQcF+AOMt9Y1pAAAEEEEAAgWAJmBJfkZAP1rr1zWhJyPtmqugoAggggAACCPhMwJSNjM/Y6S4CCCCAAAIIBECAOCsAk8wQEUAAAQQQQMBTAVPiKxLyni4bGrMrQELerhTlEEAAAQQQQAABZwKmbGScjZrSCCCAAAIIIICA+wLEWe4b0wICCCCAAAIIBEvAlPiKhHyw1q1vRktC3jdTRUcRQAABBBBAwGcCpmxkfMZOdxFAAAEEEEAgAALEWQGYZIaIAAIIIIAAAp4KmBJfkZD3dNnQmF0BEvJ2pSiHAAIIIIAAAgg4EzBlI+Ns1JRGAAEEEEAAAQTcFyDOct+YFhBAAAEEEEAgWAKmxFck5IO1bn0zWhLyvpkqOooAAggggAACPhMwZSPjM3a6iwACCCCAAAIBECDOCsAkM0QEEEAAAQQQ8FTAlPiKhLyny4bG7AqQkLcrRTkEEEAAAQQQQMCZgCkbGWejpjQCCCCAAAIIIOC+AHGW+8a0gAACCCCAAALBEjAlviIhH6x165vRkpD3zVTRUQQQQAABBBDwmYApGxmfsdNdBBBAAAEEEAiAAHFWACaZISKAAAIIIICApwKmxFck5D1dNjRmV4CEvF0pyiGAAAIIIIAAAs4ETNnIOBs1pRFAAAEEEEAAAfcFiLPcN6YFBBBAAAEEEAiWgCnxFQn5YK1b34yWhLxvpoqOIoAAAggggIDPBEzZyPiMne4igAACCCCAQAAEiLMCMMkMEQEEEEAAAQQ8FTAlviIh7+myoTG7AiTk7UpRDgEEEEAAAQQQcCZgykbG2agpjQACCCCAAAIIuC9AnOW+MS0ggAACCCCAQLAETImvSMgHa936ZrQk5H0zVXQUAQQQQAABBHwmYMpGxmfsdBcBBBBAAAEEAiBAnBWASWaICCCAAAIIIOCpgCnxFQl5T5cNjdkVICFvV4pyCCCAAAIIIICAMwFTNjLORk1pBBBAAAEEEEDAfQHiLPeNaQEBBBBAAAEEgiVgSnxFQj5Y69Y3oyUh75upoqMIIIAAAggg4DMBUzYyPmOnuwgggAACCCAQAAHirABMMkNEAAEEEEAAAU8FTImvSMh7umxozK4ACXm7UpRDAAEEEEAAAQScCZiykXE2akojgAACCCCAAALuCxBnuW9MCwgggAACCCAQLAFT4isS8sFat74ZLQl530wVHUUAAQQQQAABnwmYspHxGTvdRQABBBBAAIEACBBnBWCSGSICCCCAAAIIeCpgSnxFQt7TZUNjdgVIyNuVohwCCCCAAAIIIOBMwJSNjLNRUxoBBBBAAAEEEHBfgDjLfWNaQAABBBBAAIFgCZgSX5GQD9a69c1oScj7ZqroKAIIIIAAAgj4TMCUjYzP2OkuAggggAACCARAgDgrAJPMEBFAAAEEEEDAUwFT4isS8p4uGxqzK0BC3q4U5RBAAAEEEEAAAWcCpmxknI2a0ggggAACCCCAgPsCxFnuG9MCAggggAACCARLwJT4ioR8sNatb0ZLQt43U0VHEUAAAQQQQMBnAqZsZHzGTncRQAABBBBAIAACxFkBmGSGiAACCCCAAAKeCpgSX5GQ93TZ0JhdARLydqUohwACCCCAAAIIOBMwZSPjbNSURgABBBBAAAEE3BcgznLfmBYQQAABBBBAIFgCpsRXJOSDtW59M1oS8r6ZKjqKAAIIIIAAAj4TMGUj4zN2uosAAggggAACARAgzgrAJDNEBBBAAAEEEPBUwJT4ioS8p8uGxuwKkJC3K0U5BBBAAAEEEEDAmYApGxlno6Y0AggggAACCCDgvgBxlvvGtIAAAggggAACwRIwJb4iIR+sdeub0ZKQ981U0VEEEEAAAQQQ8JmAKRsZn7HTXQQQQAABBBAIgABxVgAmmSEigAACCCCAgKcCpsRXJOQ9XTY0ZleAhLxdKcohgAACCCCAAALOBEzZyDgbNaURQAABBBBAAAH3BcpFUboAACAASURBVIiz3DemBQQQQAABBBAIloAp8RUJ+WCtW9+MloS8b6aKjiKAAAIIIICAzwRM2cj4jJ3uIoAAAggggEAABIizAjDJDBEBBBBAAAEEPBUwJb4iIe/psqExuwIk5O1KUQ4BBBBAAAEEEHAmYMpGxtmoKY0AAggggAACCLgvQJzlvjEtIIAAAggggECwBEyJr0jIB2vd+ma0JOR9M1V0FAEEEEAAAQR8JmDKRsZn7HQXAQQQQAABBAIgQJwVgElmiAgggAACCCDgqYAp8RUJeU+XDY3ZFSAhb1eKcggggAACCCCAgDMBUzYyzkZNaQQQQAABBBBAwH0B4iz3jWkBAQQQQAABBIIlYEp8RUI+WOvWN6MlIe+bqaKjCCCAAAIIIOAzAVM2Mj5jp7sIIIAAAgggEAAB4qwATDJDRAABBBBAAAFPBUyJr0jIe7psaMyuAAl5u1KUQwABBBBAAAEEnAmYspFxNmpKI4AAAggggAAC7gsQZ7lvTAsIIIAAAgggECwBU+IrEvLBWre+GS0Jed9MFR1FAAEEEEAAAZ8JmLKR8Rk73UUAAQQQQACBAAgQZwVgkhkiAggggAACCHgqYEp8RULe02VDY3YFSMjblaIcAggggAACCCDgTMCUjYyzUVMaAQQQQAABBBBwX4A4y31jWkAAAQQQQACBYAmYEl+RkA/WuvXNaEnI+2aq6CgCCCCAAAII+EzAlI2Mz9jpLgIIIIAAAggEQIA4KwCTzBARQAABBBBAwFMBU+IrEvKeLhsasytAQt6uFOUQQAABBBBAAAFnAqZsZJyNmtIIIIAAAggggID7AsRZ7hvTAgIIIIAAAggES8CU+IqEfLDWrW9GS0LeN1NFRxFAAAEEEEDAZwKmbGR8xk53EUAAAQQQQCAAAsRZAZhkhogAAggggAACngqYEl+RkPd02dCYXQES8nalKIcAAggggAACCDgTMGUj42zUlEYAAQQQQAABBNwXIM5y35gWEEAAAQQQQCBYAqbEVyTkg7VufTNaEvK+mSo6igACCCCAAAI+EzBlI+MzdrqLAAIIIIAAAgEQIM4KwCQzRAQQQAABBBDwVMCU+IqEvKfLhsbsCqQS8i9cf7WUX3KFSHGJ3UcphwACCCCAAAIIIHAEAVM2MkwyAggggAACCCCQbwLEWfk2I/QHAQQQQAABBPwuYEp8RULe7yvR0P6rhPw3y0JyXklIiv/xUzJs+RpDR8qwEEDAlwKdh0S6mtN/4l3NEiqsFCk9TqSw2pdDotMIIBAcAVM2MsGZMUaKAAIIIIAAAn4RIM7yy0zRTwQQQAABBBDwi4Ap8RUJeb+suID1UyXkN1eF5ahwYuAl535eqhYuC5gCw0UAgawFMpLlEmsWlTCXrtZeSXQrqR7r/nmiXOpPq8Rjmd83i3Q2DNylApWYHyuh0loJlY21kvQhlahP/bdk9MB1UAIBBBBwUcCUjYyLRFSNAAIIIIAAAghkJUCclRUbDyGAAAIIIIAAAv0KmBJfkZBnkeelQM+EvOpk5NJZUn7lN/Kyv3QKAQQcCsTaEonvWIv13+5EeOL7xM+Sf0+W6S6X+nmrSGdT97NW8rxFRNWd71+l4xLJ+pJE0l4l76X0eAmVjhGJnJTvvad/CCDgcwFTNjI+nwa6jwACCCCAAAIGChBnGTipDAkBBBBAAAEEhlTAlPiKhPyQLiMa709AJeTvrQzLSQV6iYobbpayC74CHAIIeCHQ1djHiXKV8M5MmqdOkKuftWQk1lWyPZEgTyTbu58RVS9fRxYoPjrjVL06ZV8rIevUfeKkvRSNQBABBBDIWsCUjUzWADyIAAIIIIAAAgi4JECc5RIs1SKAAAIIIIBAYAVMia9IyAd2Cef3wFVC/piwyKZjqiTe3KR1dtiye6T4zE/n9wDoHQJeCGQkxtMnytX1651N3afMU6fGMxLi2rXssTaJd3WXt06nq/ej85XfAuFI4gp863S9StInEvaivi9Rp+2Py+/+0zsEEBhSAVM2MkOKSOMIIIAAAggggEAfAsRZLAsEEEAAAQQQQCC3AqbEVyTkc7suqC1HAiohr75++9gjUn/drF61Dl/zoBRNPi1HrVENAi4KqOR2ZjI8nSDPPD2eecq8Ofne8swT5RknzzOT8C522/dVq4R1QXnyT0RC1t8zf1YuoXSZ7p8nypWLWL9LPZeqp1ykcPjANNH3Jd62R6Rtj8Rbd4u07ZV4226Jt+0Vadvt3QcerHfWd7/D3krcp67Hj0wceByUQAABYwVM2cgYO0EMDAEEEEAAAQR8K0Cc5dupo+MIIIAAAgggkKcCpsRXJOTzdIEFvVuphPxrr70m0e3bpGHxTRpJqCwi1d/dKAXHjw86FeMfrEDyfeWJ95mn3mXe2sdV7an3k/d853kysd7jtLp0Ngy2Z+Y/r5Lb6aR5eSJpHi5L/yydHE8n0yMSCmckx5M/75VsV8n0fP5Stxi0/s1K2mcm7K0Evkrkt7/rTe+LakSS1+CnrsK33mufOm1fdJQ3/aAVBBDwXMCUjYzncDSIAAIIIIAAAggMIECcxRJBAAEEEEAAAQRyK2BKfEVCPrfrgtpyJJCZkFdVtm15WhpXL9dqDw0fISMeeFjCR38sR61STd4KdHyUfh954mp2/Z3k1vfphHjPhHn3O8+1q9rVqXWVGOWrf4GCivQJcwknE+Y9T5mnv49Id5nuk+l9njIvqEJ9IIG2XYnkfKs6WZ9M1KdP2e8RibUNVMPgf68+HGGdsk+8tz5Uljpxn7weX52+5wsBBHwpYMpGxpf4dBoBBBBAAAEEjBYgzjJ6ehkcAggggAACCAyBgCnxFQn5IVg8NDmwQM+EvHqi5dEN0vzoBu3hgmNGS/X3HpVQReXAlVLCPYGuxj5OlCevXE8myruT4amEecaV7Mlr3Hsm2kXVy1f/AuGS5PXqiQR494nyfk6ZJ0+f9z55nnl9e+rK9lLk81kg+mH3tfip6/Ezr8VXH2Lx4qtkTPJa/FrrffapBH7ievzjEzce8IUAAnknYMpGJu9g6RACCCCAAAIIBF6AOCvwSwAABBBAAAEEEMixgCnxFQn5HC8MqsuNQF8JeVVz4+o7pW3Lz7RGCidMkuo160WKS3LTuIm1qJPgGVezJ06U93cte/fPE+VS7zdvTZ5MT33fLNJZb6JWbsekToNnvL+8r+vVuxPkiXeZa99bV7T38S5zdXqdLwT6E1An6FvfyThdr07ZJ99nr95r377XG7vC6sR760v0hH0icT9WpPhob/pBKwggoAmYspFhWhFAAAEEEEAAgXwTIM7KtxmhPwgggAACCCDgdwFT4isS8n5fiYb2v7+EvBpuw8L5En31ZW3kxWdMlWEr7/W3RuehZNI8eYI8eWo8lUiPqyvW00n1vstIV4ueNE9d4+5vGXd7n/HO8u5kuLp+PZEc75UgT17RnnjfeffV7L0S7SoRyRcC+SxgXYWvkvSJK/GtK/Kt99on/mu9BsLtL3XLg5Wcr+3xPvuxiavy1Sl7vhBAIOcCpmxkcg5DhQgggAACCCCAwCAFiLMGCcjjCCCAAAIIIIBADwFT4isS8iztvBQ4UkJeou1Sv2COdO54U+t7ybmfl6qFy9wbT8YJc3VqvPt69e5EuXYte6+r2hPvPdffd65OmTe412dTai4cbp0STyfIk6fGuxPm3b9LlQv1KNPrlHkq4W6KEeNAINcCHXUi1jX4Gcl66732yUR+x8Fct9h3fSXHdr/HXp2qL028w169017KTkh8eIYvBBBwJGDKRsbRoCmMAAIIIIAAAgh4IECc5QEyTSCAAAIIIIBAoARMia9IyAdq2fpnsEdMyItIvKlR6q+bJV379miDKp/xVYl87eL0SfOe7yTXk+Gpd5lnXMGevMa9O7Ge/J26/pmv/gWSJ8mtBHk4deV693vMtVPmGSfSe77LPJRxKt2qq3AY6gggkM8CLTu0k/Xpa/Gtk/e7vem5+v8J65R98hr8ZMJeyhI/k+JjvOkHrSDgIwFTNjI+IqerCCCAAAIIIBAQAeKsgEw0w0QAAQQQQAABzwRMia9IyHu2ZGjIiYBKyH/trAPyzXlfzjiJnkqcJ0+ZdxyW2KH3JVTQKaGSmJPqg1nWOmWeumI9lTRPniwPZ76jvEKkIJFMT1zLrp8+75lE53RqMJcTo0bAlkD7Xomrd9a37U0m7vUT99ZrOLz4Kjs+ecpeXYWv/qSuyK8ViZzoRQ9oA4G8EjBlI5NXqHQGAQQQQAABBBAQEeIslgECCCCAAAIIIJBbAVPiKxLyuV0X1JYjAZWQf/ybb8kJo9pzVKMPqimo7JEwV4lw9S7znkl09X1GwjyVZLfKlSWS6NqfSh8Mni4igEAgBTrrRVp3SzyduM+8Hn+3SPRDb1iKR1mJ+tRJ+8Tp+u7EvagPNPGFgEECpmxkDJoShoIAAggggAAChggQZxkykQwDAQQQQAABBPJGwJT4ioR83iwpOpIpoBLym67/i5w8pjV/YKyr1jPeY55OhKd+lnnKPPN950c4Ya5OnxeNyJ8x0hMEEEAg3wRadkq8bW+P99knTtpL6zve9FZ9YCp9Lb56d32P6/FLRnvTD1pBIEcCpmxkcsRBNQgggAACCCCAQM4EiLNyRklFCCCAAAIIIICAJWBKfEVCngWdlwIqIb9+7l/l1OOdXWccbwtLvKNA4h1hiXcWSmHtBAmVj0ifGE+fHreuYU8kynufKE+eMs84mW6dOOcLAQQQQCD/BNrfE/3d9ep6/N0Sb90jopL2XYe96XPpOAmVjRUpqbX+a72/PpnEl8hJ3vSBVhCwKWDKRsbmcCmGAAIIIIAAAgh4JkCc5Rk1DSGAAAIIIIBAQARMia9IyAdkwfptmCohP/3v62Xpbdclk+aZV7dnnkRX17NHRAqrpW3L09K4erk21NDwETJi/WYJ14z0GwH9RQABBBDIhUDnocTp+vb9Em99W6TtPYm3/s1K1lun7KPv56KVgesoOkpCZSeIlBwrocj4xH9TCXt1XX5RzcB1UAKBHAmYspHJEQfVIIAAAggggAACORMgzsoZJRUhgAACCCCAAAKWgCnxFQl5FnReCqiEvPp67bXXHPWv5dEN0vzoBu2ZgjHHSfX9myRUwbvUHWFSGAEEEAiKQOvbva/FV++2V1flt/7VGwV1c4t1sr5Wf5+9StonT9570xFaCYKAKRuZIMwVY0QAAQQQQAABfwkQZ/lrvugtAggggAACCOS/gCnxFQn5/F9rgexhtgl5hdW4+k5p2/Izza1wwiSpXrNepLgkkJ4MGgEEEEBgEALR9xOn6dWp+tbdIm3Ja/GT77YXdQrfi6/0iXr9HfahsuNEIhO96AFtGCJgykbGkOlgGAgggAACCCBgkABxlkGTyVAQQAABBBBAIC8ETImvSMjnxXKiEz0FBpOQV3U1LJwv0Vdf1qotPmOqDFt5L9gIIIAAAgjkViDWKtL6Nytpn5mwT1+L3/5ubtvrrzZ17X0yaR9S1+CnTtuXqQT+cSJFvL7Fm4nI/1ZM2cjkvzQ9RAABBBBAAIGgCRBnBW3GGS8CCCCAAAIIuC1gSnxFQt7tlUL9WQkMNiEv0XapXzBHOne8qbVfcu7npWrhsqz6xEMIIIAAAghkLdC2K3HK3roKP/n+evVue+uU/R6RWFvWVdt+MFwqUpq4Fj/1X+s6/PTJ+3G2q6KgvwVM2cj4exboPQIIIIAAAgiYKECcZeKsMiYEEEAAAQQQGEoBU+IrEvJDuYpou1+BQSfkRSTe1Cj1182Srn17tHYil10p5bPmoo8AAggggED+CEQ/7L4WP3U9fjphv1uk4yNv+loyJnGaPpWkt07XJ5P4ZSeIhMu86QetuCpgykbGVSQqRwABBBBAAAEEshAgzsoCjUcQQAABBBBAAIEjCJgSX5GQZ5nnpUAuEvJqYLG6A1I/b6bE6g5q46y8cZGUTr8wL8dOpxBAAAEEEOgloE7Qt76TcbpenbJPvs9evde+fa83aIXVGdfiHyeSTNinr8cvHuVNP2hlUAKmbGQGhcDDCCCAAAIIIICACwLEWS6gUiUCCCCAAAIIBFrAlPiKhHygl3H+Dj5XCXk1wq69u62T8vHmJm3Aw5bdI8Vnfjp/EegZAggggAACTgSsq/BVkj5xJb51Rb71XvvEfyXW4qS27MqGS0RKaiVU1n3KPvE+++R77NUpe76GXMCUjcyQQ9IBBBBAAAEEEECghwBxFksCAQQQQAABBBDIrYAp8RUJ+dyuC2rLkUAuE/KqS51v/clKyvf8Gr7mQSmafFqOek01CCCAAAII5LFAR52IdQ1+RrLeeq99MpHfod8m49pIio+RxLvra63r8FPJeuuqfJWwLyh3rWkqTgiYspFhPhFAAAEEEEAAgXwTIM7KtxmhPwgggAACCCDgdwFT4isS8n5fiYb2P9cJecUU3b5NGhbfpImFyiJS/d2NUnD8eEMlGRYCCCCAAAIOBFp2aCfr09fiWyfvdzuoaBBFC6pEyhLvrddO16tT9iqRX3zMICrnUSVgykaG2UQAAQQQQAABBPJNgDgr32aE/iCAAAIIIICA3wVMia9IyPt9JRrafzcS8oqqbcvT0rh6uaYWGj5CRqzfLOGakYZqMiwEEEAAAQRyJNC+T393fY/r8aVLfz1MjlrtXU3ZCWKdqLeuwk8k70X9V12VX/Z3rjVrSsWmbGRMmQ/GgQACCCCAAALmCBBnmTOXjAQBBBBAAAEE8kPAlPiKhHx+rCd60UPArYS8aqbl0Q3S/OgGrcWCMcdJ9f2bJFRRyVwggAACCCCAQLYCnfUirbsl3r5X4q3d77NPvNd+t0j0w2xrdvZc8ajk6frUKXv1XnuVuE8k8aWw2ll9hpU2ZSNj2LQwHAQQQAABBBAwQIA4y4BJZAgIIIAAAgggkFcCpsRXJOTzalk560xzc7M8/fTTsnnzZnnppZeksbFRTj/9dLn44otl9uzZMnJk3ye+d+3aJffdd5/84he/kB07dth65kg9y3V9qi03E/Kq/sbVd0rblp9pwyqcMEmq16wXKS5xNhGURgABBBBAAAH7Ai07Jd62t8f77BPvtpfWd+zXM5iSBRWJE/Xpa/ETCfvU++ylZMxgas/7Z03ZyOQ9NB1EAAEEEEAAgcAJEGcFbsoZMAIIIIAAAgi4LGBKfEVC3uWF4lb1H3zwgVx//fXy4x//WCorK+W0006TkpIS2blzp+zevVtOPfVU+d73vidTp07VuvD73/9e5s6dK7/73e9kwoQJUltbm37m/PPPl/vvv19OPPFE293OdX2pht1OyKt2GhbOl+irL2tjLT5jqgxbea/t8VMQAQQQQAABBHIs0P5e93vsrXfX77VO18db94g6aS9dh3PcYD/VlY7LuBZfvb9ena5PXo8fmeBNH1xqxZSNjEs8VIsAAggggAACCGQtQJyVNR0PIoAAAggggAACfQqYEl+RkPfhAu/s7JQlS5bIihUr5Oqrr5bly5enT8OrU/OrVq2SpUuXygUXXCAbNmyQo48+2hrlgQMHZM6cObJ161ZZs2aNzJw5UwoLCyXzmeuuu07uvvtuKSsrG1Am1/VlNuhFQl6i7VK/YI507nhTG2vJuZ+XqoXLBhw/BRBAAAEEEEBgCAQ6G5Kn6xOJ+lTCXlrVtfh7RKL7velU0chEwr5Mvce+9/vspajGm35k0YopG5kshs4jCCCAAAIIIICAqwLEWa7yUjkCCCCAAAIIBFDAlPiKhLwPF686AX/ppZdKV1eX/PCHP5Tjjz9eG8Xhw4et0/OPPvqoPPPMM3LeeedZv3/yySfloosukhtuuMFKuqsT9amv1DPPPvusPPXUUzJlypQBZXJdX2aDniTkRSTe1Cj1182Srn17tPFGLp8t5VfMGdCAAggggAACCCCQhwKtb/e+Fl+9215dld/6V286HI4krsC3TtYnkvahUnUtfuq99sd5048+WjFlIzNkgDSMAAIIIIAAAgj0I0CcxdJAAAEEEEAAAQRyK2BKfEVCPrfrwpPa1OJbsGCBnHLKKfLtb3+7z9Psd9xxhyxevFgee+wxueyyyyQajcott9xinYzPTNJndlgl8NWpeVWnqv9IX7mur2dbXiXkVbuxugNSP2+mxOoOat2ovHGRlE6/0JM5pREEEEAAAQQQ8FAg+n73tfitGdfiJ99tL52HvOlMSY9316cT9+rk/fEi4VJX+mHKRsYVHCpFAAEEEEAAAQQGIUCcNQg8HkUAAQQQQAABBPoQMCW+IiFv4PJWJ+dvv/12WblyZTohX19fLzNmzJA9e/bIE088IRMnTuw18pdeeknOOuss61p7lbg/0rX1ua6vZ2e8TMirtrv27rZOysebm7SuDFt2jxSf+WkDVwlDQgABBBBAAIF+BWKtIq1/s5L28YyEvXqHvXUtfvu73uAVjUi+tz7zWvzkifuysSJFI7PqhykbmawGz0MIIIAAAggggICLAsRZLuJSNQIIIIAAAggEUsCU+IqEvIHL95133pFLLrlE1DX0P/7xj62T9Klr7tVwH3/8cRk7dmyvke/YsUO++tWvysc+9jH5wQ9+IDU1/b/7NNf19eyM1wl51X7nW3+ykvI9v4aveVCKJp9m4EphSAgggAACCCCQtUDbrkRy3roKP5mob0tei69+HmvLumrbD6oT9MlT9d3X4qvT9WOT77Uf12dVpmxkbDtREAEEEEAAAQQQ8EiAOMsjaJpBAAEEEEAAgcAImBJfkZA3bMk2NzfLzTffLA888IDceuutsnTpUiksLBQ7yXY7ZVJcdsraKdMf/1Ak5FVfotu3ScPim7RuhcoiUv3AI1JQ2/tDDIYtH4aDAAIIIIAAArkSiH4o8TZ1HX4qWZ88bR/dL/GWt0U663PV0pHrKTlWQqXjRErHpN9h/9d9MYmHiuWkk07ypg+0ggACCAxWIBQSkZBIKCwi6k/G30MhCamfWb/L/Hny+z5/p+pLPdO7vu7fZdTn0mtEBkvD8wggkF8CpvyDcX6p0hsEEEAAAQQQCLKAKfEVCXmDVrFKxq9YscL6c+GFF8r69etl1KhR1gjtJMftlElx2Slrp0x//KmE/FWbbpJZk74sJQXFns1U25anpXH1cq29cM1RVlI+XJPd1bCedZ6GEEAAAQQQQMAfAuoEfes7GafrVeI++T57dU1++15/jINeIoAAAgh0C1hJe5Xoz0z45/5DAqE+P5iQ+mBBqu0efcj8AEJ//evrAw2ptnp+8CFVX+qDEH198CFVX7qM/kEK7YMPR6iv13j7+WBGnx+kOFL/+KAH/+t1QcCUfzB2gYYqEUAAAQQQQACBrARMia9IyGc1/fn30EcffWS9N16djP+Xf/kXWbt2rXYtvZ3kuJ0yqZHbKWunTH+SKiE/ddkX5LeNb8ikyPFyw7Ff8xR9+NZfSNWzP9fa7DjqaPngun+XWFnE077QGAIIIIAAAggEU6A4tl+KYh9ISfx9KYq9L4Wd70lJ/APr78Wx9yUs7cGEYdQIIIAAAggETCAm6pBC4sMe8Xjqgw0hiasPPUg4+d8efw+Fk2Uzf5744EbquZ71WbdM9KpPPaMe67vt/utT/VJfidso4tY3GX9P9i/xgYuMPqX+nvp5erw96wtJKJyst1fZgetTN2v06l/KLPlhkr6sezn06F88VCQxKZeukPpTIV2hyoCtVoaLAAIIIIAAAgi4I/AP//AP7lTsUa0k5D2CdrMZ9T73BQsWyE9/+lP513/9V1mzZo2MHj1aa/K9996Tyy67zPqZej/8scce26tLqQT6mDFjZPPmzVJdXd1vt3NdX8+GVEK++paPy6GuJutXp0TGy/XHXuwmY6+6R/xks1S8ul37efuYsXLgGzdKrLDI077QGAIIIIAAAggg0FOgMN4giaT9+1KsEvVdyb93qe/fl8L4IdAQQAABBBBAAAEEhligS8okFq6QTimXuJWkTyXsyyUWqrB+1yXq76kkfuL36e+t35UN8ShoHgEEEEAAAQQQGFoBEvJD6x/41l9++WX5xje+If/zP/8j119/vSxfvlwqK3t/+ra+vl5mzJghe/bskSeeeEImTpzYy+6ll16Ss846S+bMmWMl9cvK+g/2c11fz86ohHxo7hiRysL0r86rPVNWnPlNT+e8YeF8ib76stZm8RlTZdjKez3tB40hgAACCCCAAAJZCbS8JfG2d7Xr8RsPviUSj/UZM2bVBg8hgAACbgvEu0Sss6wx6/+/rL/HYxJX3yf/nvh5xvdW2d7PaHX0qC/xu8xnkvXFuJHE7SmmfgQQsCFQOExE/SmoklBRtUhBuUhhlYSsn1cl/qjfpb8fLlJYkfi+oEqk+GgbjVAEAQQQQAABBBDILwGurM+v+Qhcb+LxuPzmN7+RK6+8UtR19SoRf80110hJSUmfFtFoVG655RYr0f7MM8/Ieeed16uceuf83Llz5dvf/rZ14v5IX7mur2db1jvkLztGQsfq4/ny+PNl4Sev8W6+o+1Sv2COdO54U2uz5NzPS9XCZd71g5YQQAABBBBAAIEcCZiykckRB9UggAACuRGItXV/OKCvRH/qgwN9Jf17fnCgzw8KJD4cED/iBw9SHybo8UGEI9Q38AcZEh9SsD78kPowhN0PMqQ/PJH9ByN6jfeIfejxgYwjmatZV3X1U5823gE/7NHHhz/smvNhj9z8749anAkUjUwn8EPJJL5K9Ft/t5L5ldZ/098XVGYk+dXvhztrj9IIIIAAAggggMAgBEz5dyyurB/EIhjKR1944QWZOXOmNDY2yn333Sdf+9rXJBxOvtern449+eSTctFFF8kNN9wgd999t5a8P3z4sHXC/tlnn5WnnnpKpkyZMuDwcl1fZoNWQr6yQKrnnyKH2g9rfbl8wgUy/7SvD9i/XBWINzVK/XWzpGvfHq3KyIzZUj5zTq6aoR4EEEAAAQQQQMATzXBI6QAAIABJREFUAVM2Mp5g0QgCCCCAAAJDKeCLD3oc4TYK7UMRvW+w6PODHkf60EW6PnVLRo/bLPq63aKfD12kP+iRcePGkW/YsPuhi7g0N9ZJON4spYXtIl2HRbqah3IFudd2OJKR1O9O4nef0E/8rDvJP0KkIJLxvTrN3/uGT/c6TM0IIIAAAggg4FcBU/4di4S8D1fggQMHrGvlt27dKuvWrZNLLrlEQqHQgCPJfE6dlL/88sutpHxzc7OsWrVKli5dauu6+lRDua4vcwBWQl5Efvzrp2TW1luluaNFG983Jl8iV066aMAx56pArO6A1M+bKbG6g1qVlTcuktLpF+aqGepBAAEEEEAAAQRcFzBlI+M6FA0ggAACCCCAAAIOBfqMszobRNSfrsMSt/7eaH0f7zyc+Hnqe5XAz/iZVdb6WYOIqbcppK7TT5/IT1y93/81/MlEv7qCP3U1f7jU4SxRHAEEEEAAAQT8JGDKv2ORkPfTqkv29Qc/+IGVTLfz9dhjj8lll12WLpr5zvkJEyZIbW2t7Ny5U3bv3i3nn3++3H///XLiiSemy7e2tlrX16vr7HvWpQo5rc9On1WZVEL+tddekz/Xvy1zfr1EWjvVFYDdX7d+cq58afw0u1UOulzX3t3WSfl4c5NW17Bl90jxmZ8edP1UgAACCCCAAAIIeCFgykbGCyvaQAABBBBAAAEEnAi4Gmd1HEwn7ONdiaS+SuAnkvypZP5hiaeS+J2NGb9TZeqdDMVfZYtq0gl6K5mvTt/3dQ2/lchPJf2TSX31s6IR/hovvUUAAQQQQCBAAq7GVx46kpD3EDsXTWW+u91OfX0l0Xft2mVdc/+LX/xCduzYIaeffrpcfPHFMnv2bBk5cqRW7UAJeVXYSX12+qzKZCbk1fdv1P1F5v56iURjHVoVS//xevnncZ+xW+2gy3W+9ScrKd/za/iaB6Vo8mmDrp8KEEAAAQQQQAABtwVM2ci47UT9CCCAAAIIIICAU4G8j7NiLd1J/YwkvnViX0vkJ0/mJ0/td5/mV9fwNzpl8Uf5cJme1C9MJPW7r+HPSOSnT+ira/nVqf1Ucp9r+P0x2fQSAQQQQMBPAnkfX9nEJCFvE4pi3gr0TMir1l/54A9y7fPLenVk1Vk3yzmjB37nfa5GEN2+TRoW36RVFyqLSPUDj0hB7dhcNUM9CCCAAAIIIICAKwKmbGRcwaFSBBBAAAEEEEBgEAKBibPSyXv9Gv70iX3rBH/m6X11/X6PE/sx/SbMQbDn16PpU/jDJJQ8jZ9K2Ies3/U4vZ8snyibTO6rDwfwhQACCCCAAAKWgCnxFQl5FnReCvSVkFcdff7dV+RbL97dq89rz1ksU0Z9wrOxtG15WhpXL9faC9ccZSXlwzX6LQOedYqGEEAAAQQQQAABGwKmbGRsDJUiCCCAAAIIIICApwLEWQ65O+oyruHPuHY/dQ1/8mr+7hP6yaR+6gMBHR85bNBHxdU1+toJ/YxEvnb1fuqEfpUkEv7J79U1/nwhgAACCCBggIAp8RUJeQMWo4lDUAn5UPEwOWvez+Xm/10qxwwPpYf5zJ6XZNHLa7RhF4eL5L5zbpe/HznJM46WRzdI86MbtPYKxhwn1fdvklAFV1R5NhE0hAACCCCAAAKOBEzZyDgaNIURQAABBBBAAAEPBIizPEDu2USstfc1/MmEfSKRn/jTfSV/8nvr5w2J36vyJn6FS/Vr+AtUUj+RtE+fyC/oce1+Yc9r+KtMlGFMCCCAAAI+EjAlviIh76NFF6SuqoR8xWfWSkHNx2XsUSFZe0VEyoq7BX769lZZ8do6jaSkoFg2nHuHnFw93jOqxtV3StuWn2ntFU6YJNVr1osUl3jWDxpCAAEEEEAAAQTsCpiykbE7XsohgAACCCCAAAJeCRBneSXtQjvJ0/jdV+2ra/fVVfvq6v0ep/fTV/b3vIa/1YWO5UGVPRP51veJk/gh67/J0/uZJ/St32Vewx/Jg4HQBQQQQAABPwqYEl+RkPfj6gtAn1VCvnL6TyRclrj+fcr4Aln51VJt5Jvfelq++z+btZ+VF0Vk07QVcnzVGM+UGhbOl+irL2vtFZ8xVYatvNezPtAQAggggAACCCBgV8CUjYzd8VIOAQQQQAABBBDwSoA4yyvpPG5HXaN/xBP6iUR/+hr+rh5JfXWNv6lfhdU9TuhXiRSkkvoqeZ/4k0jyJ0/yZyT/pegoU2UYFwIIIIDAEQRMia9IyLPM81KgZ0JedXLm2cXy9bOLtP5+740fyvff/E/tZ8NLqmTjucvluMpjvBlbtF3qF8yRzh1vau2VnPt5qVq4zJs+0AoCCCCAAAIIIGBTwJSNjM3hUgwBBBBAAAEEEPBMgDjLM2qzG4q1dV/DbyX3+zqhn7p6P3ntvrqWP3UNf+oEv4lK4RIrid99Qj+VyB8mofTPkyf20yf0KzN+p8oPN1GGMSGAAALGCpgSX5GQN3aJ+ntgKiEf+ac7pejYs7WBLP1KqZx1UoH2s+WvrpOn/rZV+1lN6XB55Ly7ZFTEm09Oxpsapf66WdK1b4/Wj8iMq6R85jX+ngx6jwACCCCAAAJGCZiykTFqUhgMAggggAACCBghQJxlxDSaM4iupsS1+1ayXl2/r07nq0R+6oT+4eSV/Kmkvvpvz2v4W8zxyBxJQXkiqZ8+od/zGv7U6f2Ma/cLKxOn91OJf1UHXwgggAACrguYEl+RkHd9qdBANgIqIR8qHibjvvZ/5aOmeLqK4kKRB2aVyfEjw1q1S377Xfnl7m3az44tP1oePu8uqS6pyqYLjp+J1R2Q+nkzJVZ3UHu28sZFUjr9Qsf18QACCCCAAAIIIOCGgCkbGTdsqBMBBBBAAAEEEBiMAHHWYPR4Nm8FOuv1RL6V2M+4dr+z5zX8qdP6ieS/dOj/Vpq348ymY+q0ffp6/b6u3U9ew9/PqX4pSryulS8EEEAAgf4FTImvSMizyvNSQCXk1dcPf/6KzP1+q9bHkZUhefCqiFSV6V2/6cW75YV3X9F+OK5qtDx07nIZVlzhyTi79u62TsrHm5u09oYtu0eKz/y0J32gEQQQQAABBBBA4EgCpmxkmGUEEEAAAQQQQCDfBIiz8m1G6E9eCXQcyDixn0jiS1fy9H7Pa/mT38dT1+9b3x/Kq+HktDNFR+nX8CcT+KGMa/dV4r/7hL76e+bp/eqcdofKEEAAgXwSMCW+IiGfT6uKvqQFUgn51157TX7zZqfc+VS7pvPxMWG59+s9MvIicu3zS+WVD97Qyv7dsLGycdpyiRSWeiLc+dafrKR8z6/hax6UosmnedIHGkEAAQQQQAABBPoTMGUjwwwjgAACCCCAAAL5JkCclW8zQn+ME7Cu4U9eu6+S9V0tIh0fcQ2/muhwWUZSf5hIYfIafuta/lTyPuPa/aIakYJSCRVUihRUJMqr/4a9+Td049YmA0IAAdcETImvSMi7tkSoeDACmQl5Vc/656LyxO86tCovOqNI5p1XrP2svSsq179wh/z3gT9rP/94zYmy7rNLpaRALz+YPh7p2ej2bdKw+CatSKgsItUPPCIFtWPdapZ6EUAAAQQQQACBAQVM2cgMOFAKIIAAAggggAACHgsQZ3kMTnMIZCugTturxH76hH4/1/BnnNCPp0/xJ072S0w/QJZtV/LyucLqdJI+ZCXrKxLfF1RK4vtk8r6gQkKpv1v/Le+R4E/8jC8EEEBgMAKmxFck5AezCnjWNYGeCXnV0E2Pt8l/7+rS2rz5f5fI//pEofaztq52ufq52+Wt+r9pP58yarKsPWeJa33uWXHblqelcfVy7cfhmqOspHy4hvcDeTYRNIQAAggggAACmoApGxmmFQEEEEAAAQQQyDcB4qx8mxH6g4DLAh0HM07sJ6/h7+znGn4rua9+lzjhnzjpX+9yB/OkeiuZ353IT5zKL08m9tWp/USyP/UzK+mfPrlfkUjyp8oUDs+TQdENBBDwSsCU+IqEvFcrhnYcCfSVkG9uF5mzsUX2H4prda29okwmHhvWftbU0SKzti6UXYff1X7+mdFT5J6zbnbUl8EUbnl0gzQ/ukGromDMcVJ9/yYJVVQOpmqeRQABBBBAAAEEshIwZSOT1eB5CAEEEEAAAQQQcFGAOMtFXKpGwFSBWEt3Uj99Cj/jWn4red8o8XQSX53Qz/xenfRvNFWn73GFS9In9tVp/UQCP3WSP/MUf3mPU/0qsd/zFL+6pr/3q3GDBcpoEchvAVPiKxLy+b3OAtu7vhLyCmNvXVzmfr9F2jJurx8WEdlwVURqKkKaV337YZm9dZHsbdqv/fy82jNlxZnf9My2cfWd0rblZ1p7hRMmSfWa9SLFJZ71g4YQQAABBBBAAAElYMpGhtlEAAEEEEAAAQTyTYA4K99mhP4gECABK2GfuE4/kbwf+Bp+6WqSuCrX1ZQor07xB/WroCp9Cr/nNf3qdH7ilH7yFL92dX/yqv70CX71fVVQFRk3Aq4ImBJfkZB3ZXlQ6WAF+kvIq3pfebtLFv6oTWvi70aFZf3s3p9kO9hWL1c8c4t80Fqnlf/iCdNk0RlzB9tN2883LJwv0Vdf1soXnzFVhq2813YdFEQAAQQQQAABBHIhYMpGJhcW1IEAAggggAACCORSgDgrl5rUhQACQyIQa8tI0DdK3ErWNyV+pk7mp5P3zYmT++p0fsbP9O+bRFR9QfwKR7qv2S+okFBGMr/7VH/ixL66nj/xIQCVzE+c9k+UT17dXzQiiIKMGYG0gCnxFQl5FnVeChwpIa86/NiLHbJpW1Tr+zknF8rtX+p94vzd5g/limdvkUPt+if8Lp9wgcw/7evejD/aLvUL5kjnjje19kqnXyCVN97mTR9oBQEEEEAAAQQQ4IQ8awABBBBAAAEEEHBNwJR/MHYNiIoRQCCYAp2H0kl7K6Gf+mMl9FOn8xM/T5/YtxL9zT1O8Cc+FBDYr8LqdNI+cWI/eVW/SuinTugXlFtlEtf4d5/q7y6fSvSXB5aRgftPwJT4ioS8/9ZeIHo8UEJeISz+SZu89JcuzWPeecVy0RlFvYzeObxPrnruNjkcbdLLf+JSmXXylz0xjTc1Sv11s6Rr3x6tvciMq6R85jWe9IFGEEAAAQQQQAABUzYyzCQCCCCAAAIIIJBvAsRZ+TYj9AcBBIwU6GpOn9hXp/cTp/ITJ/Z7neJXp/qtE/6pk/yqfPJ761r/eiOJbA1KS9r3OMWvndJPnN7vdYo/81R/4XBbTVIIgWwETImvSMhnM/s847qAnYR8e6fIvE2tsutATOvPqktL5e/HFfTq485Du2X2c4uktVO/JufWT86VL42f5vqYVAOxugNSP2+mxOoOau1V3rhISqdf6EkfaAQBBBBAAAEEgi1gykYm2LPI6BFAAAEEEEAgHwWIs/JxVugTAgggYEOg46N00j5xSl8l/VXCPnmK3/p74mdHPNWvkv+xFhsNGlgkXJq4Zj953b51Kj95Yt+6hj/jxL52it96Rv0+81R/hYiqjy8EDLrpkYQ8yzkvBewk5FXHPzwcl2seapHGjBx7eYnI+tkROWZ4qNfY3qj7i8z99RKJxjq03y39x+vln8d9xhOLrr27rZPy8Wb9tP6wZfdI8Zmf9qQPNIIAAggggAACwRXgH4qDO/eMHAEEEEAAAQTcFSDOcteX2hFAAAHfCCST+dY1/NbfU1f1J/6eONWvrutPXtWfUT5xdX/mqf4G3ww75x0tHJa4ej99Yr88fRV/94n9xM+0E/zpa/u7PyBg1cOXLwVMia9IyPty+ZnfabsJeSXxxt6Y/NvmVg1lzIiQrLsyImXFva1e+eAPcu3zy3r9YtVZN8s5o6d4gtv51p+spHzPr+r7N0nhxFM86QONIIAAAggggEAwBUzZyARz9hg1AggggAACCOSzAHFWPs8OfUMAAQR8LBBrS5/Y707yJ0/xWwn8ZILfSvJnnupPJfwTP7c+BKCS/7F2H2MMouvhSPoEf+KUfh+n+JMn9rs/BJD4QIB2il99XzRiEB3hUScCpsRXJOSdzDplPRNwkpBXnfrpax1y/zNRrX9TxhfIyq/2fa3JS/tfl3/btqLXeNaes1imjPqEJ+OMbt8mDYtv0toKlVeISsoX1I71pA80ggACCCCAAALBEzBlIxO8mWPECCCAAAIIIJDvAsRZ+T5D9A8BBBBAIC3QeSiZ5E+d2G9OJ+0Tp/q7r+7XT+yr8snEfuYHAYJKqxLzfZ3iT5/qTyTze53it67xzzjBr676Vx8Y4KuXgCnxFQl5FndeCjhNyKtB/H//t12eeaNTG8/Ms4vl62cX9TnGZ/a8JIteXqP9rjhcJPedc7v8/chJnri0bXlaGlcv19oK1xwl1Q88IuGakZ70gUYQQAABBBBAIFgCpmxkgjVrjBYBBBBAAAEE/CBAnOWHWaKPCCCAAAKuCHR1n9jvPqXffTJfO8WvnepPXeOfcYq/s96VLvqiUpXcV8l5K2Gv/q6S+ck/6VP9qSR/ZpnEaf+Q9WzqVP8wXwx5oE6aEl+RkB9opvn9kAhkk5BXHb12U6u8tT+m9Vmdklen5fv6+unbW2XFa+u0X5UUFMuGc++Qk6vHezL25kcelJbND2ltFYw5zjopH6rgvSaeTAKNIIAAAgggECABUzYyAZoyhooAAggggAACPhEgzvLJRNFNBBBAAAF/CHTUpa/ZTyT0e5zit67oT13LnzrVn/hZ+hR/8hp/iemvPfYHQA56GS5NJOi1U/qJE/vd1/KnEv7JBH/GyX3tFH/RUTnokPMqTImvSMg7n3ue8EAg24T8oZa4XP1Qq3zUFE/3srRIrPfJ19aE+uz5Ezu3yKrXN2q/Ky+KyKZpK+T4qjEejFakcfWd0rblZ1pbhRMmSfWa9SLFJZ70gUYQQAABBBBAIBgCpmxkgjFbjBIBBBBAAAEE/CRAnOWn2aKvCCCAAAKBE+g63H0tf8aV/KKd2O/rVH/iwwDpU/7Ws4cDx5cecOHwxKn99In98n5P9esn9pPX9Gd8QMCqZ4AvU+IrEvIDzTS/HxKBbBPyqrM734/J3O/rn3Y6ZnhI1s+OSHk/ue31f/yRPPSnH2tjHV5SJQ+fd5eMLj/aE4OGhfMl+urLWlvFZ0yVYSvv9aR9GkEAAQQQQACBYAiYspEJxmwxSgQQQAABBBDwkwBxlp9mi74igAACCCAwSIFYSzrBr13TnzyVH+9SifuMU/xWIl+d6M9M8Cd/1vHRIDvj48fDkXRCP5Hk16/p//BgsxwqmS4nT7ncx4MUISHv6+kzt/ODScgrld+82Sl3PtWuAZ0+rkDuubS0X7RVrz8kT+z8lfb7UWU1snHachkV8eAqjmi71C+YI5073tT6UDr9Aqm88TZzJ5uRIYAAAggggICnAvxDsafcNIYAAggggAACARIgzgrQZDNUBBBAAAEE3BDorE8m8RsT1+5bV/InkvbpE/pWUj/j+2SiP1FeT/q70cWhqHNfZJGMm/ofQ9F0ztokIZ8zSirKpcBgE/KqLw9sjcp/vtKhdeuiKUUyb1pxv11d8tvvyi93b9N+f2z50dZJ+eqSqlwOsc+64k2NUn/dLOnat0f7ffnXr5bI1692vX0aQAABBBBAAAHzBfiHYvPnmBEigAACCCCAwNAIEGcNjTutIoAAAggggEA/AsnkfSJRn5nkTyT64+mEf7OVzO8+1Z88xa8+DJAq03loyJj3RJbKCVNvHbL2c9EwCflcKFJHzgVykZBXnbrp8Tb5711dWv9u+2KJfHZSYb99vunFu+WFd1/Rfj+uarRsmrZSKooiOR9rzwpjdQekft5MidUd1H5VeeMiKZ1+oevt0wACCCCAAAIImC3APxSbPb+MDgEEEEAAAQSGToA4a+jsaRkBBBBAAAEEPBLoOKif4s84ya+f0s881a8S+809Ev6NIrE2W53eXX6XjP+nG22VzddCJOTzdWYC3q9cJeSb20XmbGyR/Yfimui6K8vkxI+F+1Wev22FbN//uvb7idUnyPrPLZNIYf/X3udq2rr27rZOysebm7Qqhy27R4rP/HSumqEeBBBAAAEEEAigAP9QHMBJZ8gIIIAAAggg4IkAcZYnzDSCAAIIIIAAAiYJqJP3yev2rYR+V3Pimv7kif13d++Qw0VnyylnfMnXoyYh7+vpM7fzuUrIK6G9dXGZ+/0Wacu4vX5ERUg2XFUmwyOhfhGv+fXt8t8H/qz9/uM1J8q6zy6VkoL+r73P1ax0vvUnKynf86v6/k1SOPGUXDVDPQgggAACCCAQMAH+oThgE85wEUAAAQQQQMAzAeIsz6hpCAEEEEAAAQQCImBKfEVCPiAL1m/DzGVCXo39lbe7ZOGP9KsvJh4TlrWzyvqlaetql6ufu13eqv+bVmbKqMmy9pwlnpBGt2+ThsU3aW2FyitEJeULasd60gcaQQABBBBAAAGzBEzZyJg1K4wGAQQQQAABBEwQIM4yYRYZAwIIIIAAAgjkk4Ap8RUJ+XxaVfQlLZDrhLyq+NH/1yGP/L+opnz+5EL59y+U9Cvf1NFiJeX/2rBbK/OZ0VPknrNu9mTG2rY8LY2rl2tthWuOkuoHHpFwzUhP+kAjCCCAAAIIIGCOgCkbGXNmhJEggAACCCCAgCkCxFmmzCTjQAABBBBAAIF8ETAlviIhny8rin5oAm4k5FUD6pS8Oi2f+XXtecXy5TOK+p2BhmiTzHp2oext2q+VOa/2TFlx5jc9mbnmRx6Uls0PaW0VjDnOOikfqqj0pA80ggACCCCAAAJmCJiykTFjNhgFAggggAACCJgkQJxl0mwyFgQQQAABBBDIBwFT4isS8vmwmuhDLwG3EvKtUbHeJ7/vo7jW5ndmlMnk2nC/M3GwrV6ueOYW+aC1TivzxROmyaIz5noyg42r75S2LT/T2iqcMEmq1z7sSfs0ggACCCCAAAJmCJiykTFjNhgFAggggAACCJgkQJxl0mwyFgQQQAABBBDIBwFT4isS8vmwmuhDLwG3EvKqof2H4jJnY4s0t3c3W1kq8uBVETm6KtTvbLzb/KHM3nqr1LUd0spcPuECmX/a1z2ZxYaF8yX66staW8VTz5Zhd6z2pH0aQQABBBBAAAH/C5iykfH/TDACBBBAAAEEEDBNgDjLtBllPAgggAACCCAw1AKmxFck5Id6JdF+nwJuJuRVg6/v6pJvPd6mtT1uZFgemFUmJYX9T8qexv0ya+tCORxt0gpd+4nL5IqTv+T+bEbbpX7BHOnc8abWVun0C6Tyxtvcb58WEEAAAQQQQMD3AqZsZHw/EQwAAQQQQAABBIwTIM4ybkoZEAIIIIAAAggMsYAp8RUJ+SFeSDTft4DbCXnV6n++2iEPPBvVOvCpkwpk2VdKjzgtOw/tltnPLZLWTj2hf+sn58qXxk9zfUrjTY1Sf90s6dq3R2urfOY1Eplxlevt0wACCCCAAAII+FvAlI2Mv2eB3iOAAAIIIICAiQLEWSbOKmNCAAEEEEAAgaEUMCW+IiE/lKuItvsV8CIhrxq/46ft8vyfO7V+zDy7WL5+dtERZ+eNur/IN37zH9LepSf0l09dIOcf9ynXZzZWd0Dq582UWN1Bra3KGxdJ6fQLXW+fBhBAAAEEEEDAvwKmbGT8OwP0HAEEEEAAAQRMFSDOMnVmGRcCCCCAAAIIDJWAKfEVCfmhWkG0e0QBrxLyqhNzNrbKXz+Iaf1Z+dVSmTK+4Ih9fP3AmzLn14t7lVl11s1yzugprs9w197d1kn5eLN+ff6wlfdK8RlTXW+fBhBAAAEEEEDAnwKmbGT8qU+vEUAAAQQQQMBkAeIsk2eXsSGAAAIIIIDAUAiYEl+RkB+K1UObAwp4mZCva4rL1Q+1SENLd7dKi0TWXRmR2prQEfv60v7X5d+2rehVZu05i2XKqE8MOM7BFuh8609WUl77KiqW6jXrpXDiKYOtnucRQAABBBBAwEABUzYyBk4NQ0IAAQQQQAABnwsQZ/l8Auk+AggggAACCOSdgCnxFQn5vFtadEgJeJmQV+299V5Mrn24VcM/ZnhI1s+OSHnJkefkmT0vyaKX12iFisNFsu5zS2VyzUmuT2h0+zZpWHyT1k6ovEKq798kBbVjXW+fBhBAAAEEEEDAXwKmbGT8pU5vEUAAAQQQQCAIAsRZQZhlxogAAggggAACXgqYEl+RkPdy1dCWbQGvE/KqY//1h065++ftWh9PH1cg91xaOmC/f7nrBVnyu/u0cmWFpbL+c0vl5OrxAz4/2AJtW56WxtXLtWrCNUdJ9QOPSLhm5GCr53kEEEAAAQQQMEjAlI2MQVPCUBBAAAEEEEDAEAHiLEMmkmEggAACCCCAQN4ImBJfkZDPmyVFRzIFhiIhr9pf+2xUnny1Q5uMr0wpkm9MKx5wgp7YuUVWvb5RK1deFJFN01bI8VVjBnx+sAWaH3lQWjY/pFVTMOY466R8qKJysNXzPAIIIIAAAggYImDKRsaQ6WAYCCCAAAIIIGCQAHGWQZPJUBBAAAEEEEAgLwRMia9IyOfFcqITPQWGKiGv+jH/0Vb5476Y1qXbvlgin51UOOBEbfjTj+XBP/5IKze8pEoePu8uGV1+9IDPD7ZA4+o7pW3Lz7RqCidMkuq1Dw+2ap5HAAEEEEAAAUMETNnIGDIdDAMBBBBAAAEEDBIgzjJoMhkKAggggAACCOSFgCnxFQn5vFhOdKKnwFAm5A+3ilzzUIscaIxr3Vp3ZZmc+LHwgJO16vWH5Imdv9LKjSqrkY3TlsuoyFEDPj/YAg0L50v01Ze1aoqnni3D7lg92Kp5HgEEEEAAAQQMEDBlI2PAVDAEBBBAAAEEEDBMgDjLsAllOAgggAACCCAw5AKmxFck5Id8KdGBvgSGMiGv+vPOgZjM29Qq0c7u3o2oCMmGq8pkeCQ04KQt+e135Ze7t2nlji0/2jopX13I6GRPAAAgAElEQVRSNeDzgyoQbZf6BXOkc8ebWjWl0y+QyhtvG1TVPIwAAggggAAC/hcwZSPj/5lgBAgggAACCCBgmgBxlmkzyngQQAABBBBAYKgFTImvSMgP9Uqi/T4Fhjohrzr14l+6ZMlP2rT+TTwmLGtnldmatVu3f1ue3btdKzuuarRsmrZSKooiturItlC8qVHqr5slXfv2aFWUz7xGIjOuyrZankMAAQQQQAABAwRM2cgYMBUMAQEEEEAAAQQMEyDOMmxCGQ4CCCCAAAIIDLmAKfEVCfkhX0p0oC+BfEjIq349vC0qm1/s0Lp4/uRC+fcvlNiauPnbVsj2/a9rZSdWnyDrP7dMIoWlturItlCs7oDUz5spsbqDWhWVNy6S0ukXZlstzyGAAAIIIICAzwVM2cj4fBroPgIIIIAAAggYKECcZeCkMiQEEEAAAQQQGFIBU+IrEvJDuoxovD+BfEnIq/4t/FGbvPJ2l9bV684vli99ssjWBF7z69vlvw/8WSv78ZoTZd1nl0pJQbGtOrIt1LV3t3VSPt7cpFUxbOW9UnzG1Gyr5TkEEEAAAQQQ8LGAKRsZH08BXUcAAQQQQAABQwWIswydWIaFAAIIIIAAAkMmYEp8RUJ+yJYQDR9JIJ8S8q1Rkbnfb5F9H8W1Ln9nRplMrg0POJFtXe3yjd/8h/yxbqdWdsqoybL2nCUDPj/YAp1v/clKymtfRcVSvWa9FE48ZbDV8zwCCCCAAAII+EzAlI2Mz9jpLgIIIIAAAggEQIA4KwCTzBARQAABBBBAwFMBU+IrEvKeLhsasyuQTwl51ef9h+IyZ2OLNLd3j6CyVOTBqyJydFVowGG1dLbJ7K2L5K8Nu7Wynxk9Re456+YBnx9sgej2bdKw+CatmlB5hVTfv0kKascOtnqeRwABBBBAAAEfCZiykfEROV1FAAEEEEAAgYAIEGcFZKIZJgIIIIAAAgh4JmBKfEVC3rMlQ0NOBPItIa/6/vquLvnW423aMMaNDMsDs8qkpHDg0TVEm2TWswtlb9N+rfB5tWfKijO/OXAFgyzRtuVpaVy9XKslXHOUVD/wiIRrRg6ydh5HAAEEEEAAAb8ImLKR8Ys3/UQAAQQQQACB4AgQZwVnrhkpAggggAACCHgjYEp8RULem/VCKw4F8jEhr4bw4991yLrnotpoPnVSgSz7SqmtER5sq7dOyr/X/KFW/osnTJNFZ8y1VcdgCjU/8qC0bH5Iq6JgzHHWSflQReVgquZZBBBAAAEEEPCJgCkbGZ9w000EEEAAAQQQCJAAcVaAJpuhIoAAAggggIAnAqbEVyTkPVkuNOJUIF8T8mocd/y0XZ7/c6c2pCs+XSwzziqyNcwPWg7KzGdvkbq2Q1r5WSd/WeZ94lJbdQym0OGVi6X9uV9pVRROmCTVax8eTLU8iwACCCCAAAI+ETBlI+MTbrqJAAIIIIAAAgESIM4K0GQzVAQQQAABBBDwRMCU+IqEvCfLhUacCuRzQl6NZc7GVvnrBzFtWCu/WipTxhfYGuqexv0ya+tCORxt0srfcOoMmTHxQlt1DKZQw8L5En31Za2K4qlny7A7Vg+mWp5FAAEEEEAAAR8ImLKR8QE1XUQAAQQQQACBgAkQZwVswhkuAggggAACCLguYEp8RULe9aVCA9kI5HtCvq4pLlc/1CINLd2jKy0SWXdlRGprQraGvPPQbrn617dLc0dGJSJy6yfnypfGT7NVR9aFou1Sv2COdO54U6uidPoFUnnjbVlXy4MIIIAAAgggkP8Cpmxk8l+aHiKAAAIIIIBA0ASIs4I244wXAQQQQAABBNwWMCW+IiHv9kqh/qwE8j0hrwb11nsxufbhVm18xwwPyfrZESkvsTfsP9e/LVc/d7u0d+nvpV8+dYGcf9yn7FWSZal4U6PUXzdLuvbt0WoonzlHIjNmZ1krjyGAAAIIIIBAvguYspHJd2f6hwACCCCAAALBEyDOCt6cM2IEEEAAAQQQcFfAlPiKhLy764TasxTwQ0JeDe2//tApd/+8XRvl6eMK5J5LS22P/PUDb8qcXy/uVX7VWTfLOaOn2K4nm4KxugNSP2+mxOoOao9X3bJUSqZNz6ZKnkEAAQQQQACBPBcwZSOT58x0DwEEEEAAAQQCKECcFcBJZ8gIIIAAAggg4KqAKfEVCXlXlwmVZyvgl4S8Gt99z0Tlqdc6tKH+6z8Wydxzi20P/6X9r8u/bVvRq/zacxbLlFGfsF1PNgW79u62kvLxVv3q/GEr75XiM6ZmUyXPIIAAAggggEAeC5iykcljYrqGAAIIIIAAAgEVIM4K6MQzbAQQQAABBBBwTcCU+IqEvGtLhIoHI+CnhLwa5/xHW+WP+2LakG/7Yol8dlKhbYbn331FvvXi3Vr54nCRrPvcUplcc5LterIp2PHG7+XQgmv0R4uKpXrNeimceEo2VfIMAggggAACCOSpgCkbmTzlpVsIIIAAAgggEGAB4qwATz5DRwABBBBAAAFXBEyJr0jIu7I8qHSwAn5LyB9uFbnmoRY50BjXhr7uyjI58WNh2xy/3PWCLPndfVr5ssJSWf+5pXJy9Xjb9WRTMLp9mzQsvkl7NFReIdX3b5KC2rHZVMkzCCCAAAIIIJCHAqZsZPKQli4hgAACCCCAQMAFiLMCvgAYPgIIIIAAAgjkXMCU+IqEfM6XBhXmQsBvCXk15ncOxGTeplaJdnYLjKgIyYarymR4JGSb5YmdW2TV6xu18uVFEdk0bYUcXzXGdj3ZFGzb8rQ0rl6uPRquOUqqH3hEwjUjs6mSZxBAAAEEEEAgzwRM2cjkGSvdQQABBBBAAAEEhDiLRYAAAggggAACCORWwJT4ioR8btcFteVIwI8JeTX0F//SJUt+0qYpTDwmLGtnlTmS2fjmT2TdG/9He2Z4SZU8fN5dMrr8aEd1OS3c/MiD0rL5Ie2xgjHHWUn5UKTcaXWURwABBBBAAIE8EzBlI5NnrHQHAQQQQAABBBAgIc8aQAABBBBAAAEEcixgyr9jkZDP8cKgutwI+DUhr0a/6YWoPPZShwZx/uRC+fcvlDjCWfX6Q/LEzl9pz4wqq5GN05bLqMhRjupyWvjwysXS/pzedtHHT5Xh39ngtCrKI4AAAggggECeCZiykckzVrqDAAIIIIAAAgiQkGcNIIAAAggggAACORYw5d+xSMjneGFQXW4E/JyQVwILf9Qmr7zdpWFcf36xfPGTRY6Alr+6Tp7621btmWPLj7ZOyleXVDmqy2nhhoXzJfrqy9pjxVPPlmF3rHZaFeURQAABBBBAII8ETNnI5BEpXUEAAQQQQAABBCwB4iwWAgIIIIAAAgggkFsBU+IrEvK5XRfUliMBvyfkW6Mic7/fIvs+imsi35lRJpNrw46Ubt3+bXl273btmXFVo2XTtJVSURRxVJejwtF2qV8wRzp3vKk9Vjr9Aqm88TZHVVEYAQQQQAABBPJHwJSNTP6I0hMEEEAAAQQQQCAhQJzFSkAAAQQQQAABBHIrYEp8RUI+t+uC2nIk4PeEvGLYfygucza2SHN7N0plqciDV0Xk6KqQI6n521bI9v2va89MrD5BNpx7h5QWOLsK30nD8aZGqb9ulnTt26M9Vn7FHIlcPttJVZRFAAEEEEAAgTwRMGUjkyecdAMBBBBAAAEEEEgLEGexGBBAAAEEEEAAgdwKmBJfkZDP7bqgthwJmJCQVxSv7+qSbz3epqmMGxmWB2aVSUmhM6xrn18qr3zwhvbQ6SNPlvs+c7uUFBQ7q8xB6VjdAamfN1NidQe1p6puWSol06Y7qImiCCCAAAIIIJAPAqZsZPLBkj4ggAACCCCAAAKZAsRZrAcEEEAAAQQQQCC3AqbEVyTkc7suqC1HAqYk5BXHE7/tkPW/jmoynzqpQJZ9pdSRVntXVOb+Zon8sW6n9tyUUZNl7TlLHNXltHDX3t1WUj7e2qI9OmzlvVJ8xlSn1VEeAQQQQAABBIZQwJSNzBAS0jQCCCCAAAIIINCnAHEWCwMBBBBAAAEEEMitgCnxFQn53K4LasuRgEkJeUVyx0/b5fk/d2o6sz5dLJefVeRIrKWzTWZvXSR/bditPfeZ0VPknrNudlSX08Idb/xeDi24Rn+sqFiq16yXwomnOK2O8ggggAACCCAwRAKmbGSGiI9mEUAAAQQQQACBfgWIs1gcCCCAAAIIIIBAbgVMia9IyOd2XVBbjgRMS8grljkbW+WvH8Q0oZVfLZUp4wscqTVEm+Sq5xbJrsPvas/989hPy9J/usFRXU4LR7dvk4bFN2mPhcorpPr+TVJQO9ZpdZRHAAEEEEAAgSEQMGUjMwR0NIkAAggggAACCBxRgDiLBYIAAggggAACCORWwJT4ioR8btcFteVIwMSEfF1TXK5+qEUaMm59Ly0SWXdlRGprQo7k6tsPyxXP3iLvNX+oPffFE6bJojPmOqrLaeG2LU9L4+rl2mPhmqOk+oFHJFwz0ml1lEcAAQQQQAABjwVM2ch4zEZzCCCAAAIIIIDAgALEWQMSUQABBBBAAAEEEHAkYEp8RULe0bRT2CsBExPyyu6t92Jy7cOtGuMxw0OyfnZEykuc6X7QclBmPnuL1LUd0h68ctJF8o3JlzirzGHp5kcelJbND2lPFYw5zkrKhyLlDmujOAIIIIAAAgh4KWDKRsZLM9pCAAEEEEAAAQTsCBBn2VGiDAIIIIAAAgggYF/AlPiKhLz9OaekhwKmJuQV4X/9oVPu/nm7pnn6uAK559JSx8J7GvfL7OcWyaH2w9qzN5w6Q2ZMvNBxfU4eOLxysbQ/9yvtkaKPnyrDv7PBSTWURQABBBBAAAGPBUzZyHjMRnMIIIAAAggggMCAAsRZAxJRAAEEEEAAAQQQcCRgSnxFQt7RtFPYKwGTE/LK8N5ftcvPXu/UOP/1H4tk7rnFjonfObxPZm29VZo7Mu7CF5FbPzlXvjR+muP6nDzQsHC+RF99WXukeOrZMuyO1U6qoSwCCCCAAAIIeChgykbGQzKaQgABBBBAAAEEbAkQZ9liohACCCCAAAIIIGBbwJT4ioS87SmnoJcCpifkleX8R1vlj/tiGuttXyyRz04qdEz95/q35ernbpf2rqj27PKpC+T84z7luD7bD0TbpX7BHOnc8ab2SOn0C6TyxttsV0NBBBBAAAEEEPBOwJSNjHditIQAAggggAACCNgTIM6y50QpBBBAAAEEEEDAroAp8RUJebszTjlPBYKQkD/cKnLNQy1yoDGu2a67skxO/FjYsffrB96U65+/Q6KxDu3ZVWfdLOeMnuK4PrsPxJsapf66WdK1b4/2SPmsuRK57Eq71VAOAQQQQAABBDwSMGUj4xEXzSCAAAIIIIAAArYFiLNsU1EQAQQQQAABBBCwJWBKfEVC3tZ0U8hrgSAk5JXpOwdiMm9Tq0Qzbq8fURGSDVeVyfBIyDH7Kx/8Qa59flmv59aes1imjPqE4/rsPhCrOyD182ZKrO6g9kjVLUulZNp0u9VQDgEEEEAAAQQ8EDBlI+MBFU0ggAACCCCAAAKOBIizHHFRGAEEEEAAAQQQGFDAlPiKhPyAU02BoRAISkJe2b74ly5Z8pM2jXniMWFZO6ssK/rn331FvvXi3dqzxeEiWfe5pTK55qSs6rTzUNfe3VZSPt6qv8t+2Mp7pfiMqXaqoAwCCCCAAAIIeCBgykbGAyqaQAABBBBAAAEEHAkQZzniojACCCCAAAIIIDCggCnxFQn5AaeaAkMhEKSEvPJ96Pmo/HC7ftX8+ZML5d+/UJIV/y93vSBLfnef9mxZYams/9xSObl6fFZ12nmo443fy6EF1+hFi4qles16KZx4ip0qKIMAAggggAACLguYspFxmYnqEUAAAQQQQAABxwLEWY7JeAABBBBAAAEEEDiigCnxFQl5FnpeCgQtIa8mYeGP2uSVt7u0+bj+fxXLF/+hKKs5+unbW2XFa+u0Z8uLIrJp2go5vmpMVnXaeSi6fZs0LL5JKxoqr5Dq+zdJQe1YO1VQBgEEEEAAAQRcFDBlI+MiEVUjgAACCCCAAAJZCRBnZcXGQwgggAACCCCAQL8CpsRXJORZ5HkpEMSEfGtUZO73W2TfR3FtTr4zo0wm14azmqdNf35SHvjD49qzw0uq5OHz7pLR5UdnVaedh9q2PC2Nq5drRcM1R0n1us0Srq6xUwVlEEAAAQQQQMAlAVM2Mi7xUC0CCCCAAAIIIJC1AHFW1nQ8iAACCCCAAAII9ClgSnxFQp4FnpcCQUzIq4nYfygucza2SHN797RUloo8eFVEjq4KZTVX9/7+UXlsx8+0Z0eV1cjD598lR5VWZ1WnnYeaH1kvLZs3akULxp0g1d/dKKFIuZ0qKIMAAggggAACLgiYspFxgYYqEUAAAQQQQACBQQkQZw2Kj4cRQAABBBBAAIFeAqbEVyTkWdx5KRDUhLyajNd3dcm3Hm/T5mXcyLA8MKtMSgqzm67lr66Tp/62VXu4tuIY2ThtuVSXVGVXqY2nDq9cLO3P/UorWfTxU2X4dzbYeJoiCCCAAAIIIOCGgCkbGTdsqBMBBBBAAAEEEBiMAHHWYPR4FgEEEEAAAQQQ6C1gSnxFQp7VnZcCQU7Iqwn5Py93yIbfRLW5+dRJBbLsK6VZz9et278tz+7drj0/rmq0bJq2UiqKIlnXO9CDDQvnS/TVl7VixVPPlmF3rB7oUX6PAAIIIIAAAi4ImLKRcYGGKhFAAAEEEEAAgUEJEGcNio+HEUAAAQQQQACBXgKmxFck5FnceSkQ9IS8mpTFP2mTl/7Spc3PrM8Uy+WfKsp6zm568W554d1XtOcnVp8gG869Q0oLSrKu94gPRtulfsEc6dzxplasdPoFUnnjbe60Sa0IIIAAAggg0K+AKRsZphgBBBBAAAEEEMg3AeKsfJsR+oMAAggggAACfhcwJb4iIe/3lWho/0nIi7R3iszb1Cq7DsS0WV751VKZMr4g65m/9vml8soHb2jPnz7yZLnvM7dLSUFx1vUe6cF4U6PUXzdLuvbt0YqVz5orkcuudKVNKkUAAQQQQACBvgVM2cgwvwgggAACCCCAQL4JEGfl24zQHwQQQAABBBDwu4Ap8RUJeb+vREP7T0I+MbEfHo7LNQ+1SGPGK+VLi0TWXRmR2ppQVrPf3hWVub9ZIn+s26k9P2XUZFl7zpKs6rTzUKzugNTPmymxuoNa8apblkrJtOl2qqAMAggggAACCORAwJSNTA4oqAIBBBBAAAEEEMipAHFWTjmpDAEEEEAAAQQQEFPiKxLyLOa8FPj/2bsT6Cqrc//jv8wDISREQBCEqghah4IVRSwOIA7XWntFEJAqBgiKAqloGSQUKUNBBBSQKYICDpQq3F4VGRyoQEWvIvQPIqWGQSnGEDLPyX+d0yJsNeQk5z3JOft8s1bXvTdn7+fZ+7M3XXvfJ+97KMifWpbdhys1akWRsU4tE0K0KDlWjer4lvnC8mKlvJOmz7P/acS97pwueurax322JyoOH3QX5auKCo0cTabNVeSVXX2Wl8AIIIAAAgggcErAlosMa4oAAggggAACCPibAOcsf1sRxoMAAggggAACgS5gy/mKgnyg78TTxr9r1y7dc889Gj9+vAYMGPCjM3O16d27t/bvN5+OPr3xBx98oG7dunksk5GRoWeffVZvvPGG9u3bp06dOqlPnz5KTk5Ws2bNPI5zekMK8ibbXz4t15y3SoxfdmoXpqf6R9fJ19Upv6xQgzaNVUbuV0aM29p216SrR9Q5bk0dy3bv1InUoWaziEglzl6k8I4/rak7nyOAAAIIIICAlwK2XGS8ZKA7AggggAACCCDguADnLMdJCYgAAggggAACQS5gy/mKgrwlG9lVYH/44Ye1YcMGrVy5stqC/P/8z//oV7/61RlnXZuC/M6dOzVs2DB9+OGH6tChg9q0aeMu9h88eFC9evXSvHnz1L59+1orU5D/Idkf/1KiDbvLjQ/6XBWhlB51/9737JJc3b9xjL4u+MaIe+d5PTX+ymG1XjdPO5Ru26KctNFG85BGcUqct0xhbdp6GoZ2CCCAAAIIIFAHAVsuMnWYOl0QQAABBBBAAAGfCnDO8ikvwRFAAAEEEEAgCAVsOV9RkA/wzVtVVaVt27Zp+PDh+uyzz9yzOVNBfvbs2frtb3+rdevW6Y477vBq9pmZmUpJSdGmTZvkinvfffcpPDxcBQUFmjlzpiZNmuT+I4EZM2YoJiamVrkoyP841/BlRfr8aKXx4RN3RumGi8Nr5Xt642OF3yp503gdK8oyYjxw8V168NJ+dY5bU8fit9Ypb9YUo1lo0llKXLhCoYlJNXXncwQQQAABBBCoo4AtF5k6Tp9uCCCAAAIIIICAzwQ4Z/mMlsAIIIAAAgggEKQCtpyvKMgH8AY+evSo5s6dqwULFrhn4Sp6f/PNN9UW5IuLi/Xoo49q48aNWrNmjS677DKvZv/aa6/prrvu0ogRI9xF96ioU19onpubq0ceecSda+3aterSpUutclGQ/3GuE4VVGrK0SMfzq4wGCx+IUfuzQ2tlfHrjrwq+cT8pf6Ik14gx4vKBGtjxzG9UqHNSSQUvLFLhinQjRFi785T4TLpCYht5E5q+CCCAAAIIIFCNgC0XGRYYAQQQQAABBBDwNwHOWf62IowHAQQQQAABBAJdwJbzFQX5AN2JRUVFSk1N1aJFi3TllVdq+vTpcr1qfuLEidUW5LOzszVw4ED3E+yrVq1Sq1at6jz70tJSjRkzxv1kvOs1+TfddNMPYr344ovup+affvpp91hr80NBvnqt/f+q1LDni4wGTeNCtGRwjBJiQ2rDbLT9MveIBm0ap4KyQuP3434+TL8+v2ed49bUMXdamko2rzeaRVxyuRLmLKmpK58jgAACCCCAQB0EbLnI1GHqdEEAAQQQQAABBHwqwDnLp7wERwABBBBAAIEgFLDlfEVBPkA3r6sgP2fOHHXq1Ek33HCD++n0yZMnKy0trdqC/Oeff64+ffroqquu0qhRo9xP1//5z392C7i+V37kyJHup+ZDQmou6p4s7h86dEirV69Wx44dfyC5detWXXvtte7X2rsK97V5bT0F+TNvzHf3lOsPa0uMRh1bhmr+oNp9NcD3s+zNPqCUdyaqqLzY+GhK11T1Orebz/615IwdqdKPthvxI7v+Qk0mz/JZTgIjgAACCCAQrAK2XGSCdf2YNwIIIIAAAgj4rwDnLP9dG0aGAAIIIIAAAoEpYMv5ioJ8YO6/Hx11TQX5LVu26LrrrnMX8QsLCxUbG6tmzZrp4MGD2rdvnxo3bmx8F/yZaFx9+vfv727y0ksvqW3btj9o7orZt29fnX322e4n8pOSPP9ecAryNW/MJe+W6pXtZUbDXpeG63e/PPXVATVH+WGL3VlfaNg7E1Vaacae032curXsXJeQNfcpLVF2aorK9+0x2kbfeocaP/pEzf1pgQACCCCAAAIeC9hykfF4wjREAAEEEEAAAQTqSYBzVj1BkwYBBBBAAAEEgkbAlvMVBXmLtmxNBXnX6+2HDRvmLp7Pnz9ft956q0JDQ1VeXi7X98E//vjjcr2KfuXKlbrxxhvPKONJsd2TNtUloSDv2cYc/VKxPs2oMBqPuDlSv7oiwrMA1bTacWyXhr/35A8+nX99mrq0uMyr2NV1rsrPU/bDg1Rx5JDRpNEDDyq2/yCf5CQoAggggAACwShgy0UmGNeOOSOAAAIIIICAfwtwzvLv9WF0CCCAAAIIIBB4AracryjIB97eq3bEZyrIV1ZWup9+f/nll/Xb3/5W/fr1M15NX1VVpaVLl2ro0KG6//77NW/ePDVq1KjaXJ4U2z1pU10CCvKebcyCEiklvVBHT1QZHeYMjNGlbUI9C1JNq/e+2qHHPphhfBoZGqGFN07SpUkXehW7us6VWZnKfug+VWZ9azSJHzNJUT1v9UlOgiKAAAIIIBBsArZcZIJt3ZgvAggggAACCPi/AOcs/18jRogAAggggAACgSVgy/mKgnxg7bszjramJ+RrmurJAnp4eLheeeUVXXDBBdV28aTY7kmb6hK4CvKuJ/r5qVkgsyBKc7e3VWnFqQJ8THi5UrsdVEK0+dr5mqOZLT7O36ul/1pr/DIqNFKPnTNQraOa1zacR+0jMo+pxTPTFFpaYrTPTH5ERRde7FEMGiGAAAIIIIAAAggggAACCCCAAAIIIIAAAggggAACCNghcMUVVwT0RCjIB/TymYP3tiCflZWlAQMG6F//+pdeffVVdejQoVqdr7/+2t3W9eP6fvhWrVr9oO3Jgnzr1q21YsUKJSYmeqxNQd5jKnfDfd/GKf3/WhudWsSVaETXg4oIraxdsO+1/iD3M6385k3jt7Gh0Xqs9UC1jDzLq9jVdY768h9qsXCW8XFlWLgyH3xUJW3a+SQnQRFAAAEEEEAAAQQQQAABBBBAAAEEEEAAAQQQQAABBPxPgIK8/61J0I6opoK867X1eXl5aty4sfu747//k5mZqf79+8v1P2sqyGdnZ2vgwIE6dOiQVq9erY4dO/4g3tatW3XttdcqJSXF/br8mJgYj9eGV9Z7TPVdw5e2lSn9vVKjY7cLw/Rk7+jaB/tejxWfr9Mzn60wfpsQFa/lN03XOY1886R86bYtykkbbeQMaRSnxOdeVFgr848PvJ4gARBAAAEEEAgiAVte9RVES8ZUEUAAAQQQQCBABDhnBchCMUwEEEAAAQQQCBgBW85XPCEfMFuu5oGeqSB/8OBBd7HdVZCvroC+a9cu9e7dW+eff777ifazzqr+6efS0lKNGTPGXWjfsGGDbrrpph8M0PXK+WHDhunpp59WampqzRM4rQUF+Vpxfdc4bU2xtn5RYXR+4LpIDegWUbeAp/V6bvfLen7Pn404LWKStLzXdJ0V7fnbD2ozkIEUMY4AACAASURBVOK31ilv1hSjS2jzFkqcv1yhiUm1CUVbBBBAAAEEEPiPgC0XGRYUAQQQQAABBBDwNwHOWf62IowHAQQQQAABBAJdwJbzFQX5QN+Jp43/TAX5goICPfzww1q+fLkWL16swYMHKyQk5Lve5eXlmj59uiZMmOD+z8SJExUWFnZGnddee0133XWXRowYoRkzZigqKuq79rm5uXrkkUe0ceNGrV27Vl26dKmVNAX5WnF917ikXHpoWZEyMs3X1E/rG60u5595PT3JOOWjhVr7z01G0zZxLZXec4oSo+I9CVHrNgUvLFLhinSjX1i785T4TLpCYhvVOh4dEEAAAQQQCHYBWy4ywb6OzB8BBBBAAAEE/E+Ac5b/rQkjQgABBBBAAIHAFrDlfEVBPrD3oTH6ml5Z73qS3fUEfNOmTTV//nzdeuut7lfXl5SUuIv048eP18UXX+x+Or59+/Y1yrhebe96Hf2mTZvcT8rfe++97qK8q/g/c+ZMTZo0qU6vq3clpiBfI3+1Db7JrdLQpYXKKz7VJDpCWvhArNoknfojjLpmmPi3Z/TmwS1G93bx52hZz2mKi4ita9gz9sudlqaSzeuNNhGXXK6EOUt8ko+gCCCAAAII2Cxgy0XG5jVibggggAACCCAQmAKcswJz3Rg1AggggAACCPivgC3nKwry/rvHaj2ymgryrqfgFy5cqHHjxrlfXd+pUyclJSVp//79cr3S/vLLL9dzzz2nrl27fpe7qKjI/bp51+vnV65cqQEDBhjj2r59ux588EF99tln6tChg9q0afNdvF69emnevHkeFfe/P1kK8rVefqPD7sOVGrWiyPhdy4QQLUqOVaNTLzKoc5LRH8zQ+1/tMPp3TDxPS3pMVnSYAwl+ZGQ5Y0eq9KPtxieRXX+hJpNn1XkedEQAAQQQQCAYBWy5yATj2jFnBBBAAAEEEPBvAc5Z/r0+jA4BBBBAAAEEAk/AlvMVBfnA23vVjrimgryrY1VVlVzfFf/ss8+6n2x3FeJdhfk+ffooOTlZzZo1M+LXVJB3Nc7IyHDHe+ONN7Rv374zxvOUm4K8p1LVt1v3f2V65u1So0GndmF6qn+098ElDX9vknYc223Gb3aRnr1ugqLCIh3JYQQpLVF2aorK9+0xfh196x1q/OgTzucjIgIIIIAAApYK2HKRsXR5mBYCCCCAAAIIBLAA56wAXjyGjgACCCCAAAJ+KWDL+YqCvF9uLwZFQd6ZPfDHv5Row+5yI1ifqyOUcqP3BfOSilI98v5kfZq514jfpcWlmn/9RGcm8L0oVfl5yn54kCqOHDI+afTAQ4rtf79PchIUAQQQQAAB2wRsucjYti7MBwEEEEAAAQQCX4BzVuCvITNAAAEEEEAAAf8SsOV8RUHev/YVo/mPAAV557bC8GVF+vxopRHwiTujdMPF4V4nKa4o0ZDNE/R59j+NWNed00VPXfu41/F/LEBlVqayH7pPlVnfGh/Hj5mkqJ63+iQnQRFAAAEEELBJwJaLjE1rwlwQQAABBBBAwA4Bzll2rCOzQAABBBBAAAH/EbDlfEVB3n/2FCM5TYCCvHPb4URhlYYsLdLx/Coj6MIHYtT+7FCvE+WXFWrQprHKyP3KiHVb2+6adPUIr+P/WICKwwfdRfmqokLj4ybT5iryyq4+yUlQBBBAAAEEbBGw5SJjy3owDwQQQAABBBCwR4Bzlj1ryUwQQAABBBBAwD8EbDlfUZD3j/3EKL4nQEHe2S2x/1+VGvZ8kRG0aVyIlgyOUUJsiNfJsktylbxpvA7nHzVi3XleT42/cpjX8X8sQNnunTqROtT8KCJSibMXKbzjT32Sk6AIIIAAAgjYIGDLRcaGtWAOCCCAAAIIIGCXAOcsu9aT2SCAAAIIIIBAwwvYcr6iIN/we4kR/IgABXnnt8W7e8r1h7UlRuCOLUM1f1CMI8m+Lc7W/RvG6FhRlhEv+eLeGnbpPY7k+H6Q0m1blJM22vh1SKM4JT73osJatfZJToIigAACCCAQ6AK2XGQCfR0YPwIIIIAAAgjYJ8A5y741ZUYIIIAAAggg0LACtpyvKMg37D4iezUCFOR9szUWbS7V6g/LjOC9Lg3X734Z5UjCrwq+0f0bx+hESa4R77HOyerT3jff71781jrlzZpi5Att3kKJ85crNDHJkXkRBAEEEEAAAZsEbLnI2LQmzAUBBBBAAAEE7BDgnGXHOjILBBBAAAEEEPAfAVvOVxTk/WdPMZLTBCjI+247jH6pWJ9mVBgJRt4SpTs6hzuS9MvcIxq8+QnlluYb8cb9fJh+fX5PR3J8P0jBC4tUuCLd+HVYu/OU+Ey6QmIb+SQnQRFAAAEEEAhUAVsuMoHqz7gRQAABBBBAwF4Bzln2ri0zQwABBBBAAIGGEbDlfEVBvmH2D1lrEKAg77stUlAipaQX6uiJKiPJnIExurRNqCOJ9584qOTN41VUXmzEm9I1Vb3O7eZIju8HyZ2WppLN641fR1xyuRLmLPFJPoIigAACCCAQqAK2XGQC1Z9xI4AAAggggIC9Apyz7F1bZoYAAggggAACDSNgy/mKgnzD7B+y1iBAQd63W+RwVpWGPV+o4tPeXt84Wlo8OFbN40McSb476wsNe2eiSivNV+TP6T5O3Vp2diTH94PkjB2p0o+2G7+O7PoLNZk8yyf5CIoAAggggEAgCthykQlEe8aMAAIIIIAAAnYLcM6ye32ZHQIIIIAAAgjUv4At5ysK8vW/d8jogQAFeQ+QvGyy40CFxr5qPsHerlmoFgyKUZQzb6/XjmO7NPy9J38w0vnXp6lLi8u8nMGPdC8tUXZqisr37TE+jL71DjV+9Ann8xERAQQQQACBABSw5SITgPQMGQEEEEAAAQQsF+CcZfkCMz0EEEAAAQQQqHcBW85XFOTrfeuQ0BMBCvKeKHnfZuXWMi17v9QI1O3CMD3ZO9r74P+JsPXoJxq1ZaoRLzI0QgtvnKRLky50LM/JQFX5ecp+eJAqjhwyYjd64CHF9r/f8XwERAABBBBAINAEbLnIBJo740UAAQQQQAAB+wU4Z9m/xswQAQQQQAABBOpXwJbzFQX5+t03ZPNQgIK8h1AONEtbU6ytX1QYkZKvj1T/ayIciP7vEBsObdX47bONeDHh0UrvMUXtE9o6ludkoMqsTGU/dJ8qs741YsePmaSonrc6no+ACCCAAAIIBJKALReZQDJnrAgggAACCCAQHAKcs4JjnZklAggggAACCNSfgC3nKwry9bdnyFQLAQrytcDysmlJufTQsiJlZFYakab1jVaX88O8jH6q++sHNmnqxwuNePGRcVra4w/6SXxrx/KcDFRx+KC7KF9VVGjEbjJtriKv7Op4PgIigAACCCAQKAK2XGQCxZtxIoAAAggggEDwCHDOCp61ZqYIIIAAAgggUD8CtpyvKMjXz34hSy0FKMjXEszL5t/kVmno0kLlnfaV8tER0sIHYtUmKcTL6Ke6r97/lmZ+km7ES4iK1/KbpuucRs0dy3MyUNnunTqROtSMGxGpxNmLFN7xp47nIyACCCCAAAKBIGDLRSYQrBkjAggggAACCASXAOes4FpvZosAAggggAACvhew5XxFQd73e4UMdRCgIF8HNC+77D5cqVEriowoLRNCtCg5Vo2ivAx+WvdFf39VS//fn4yALWKStLzXdJ0Vnehcov9EKt22RTlpo424IY3ilPjciwpr5fyT+Y5PgIAIIIAAAgg4LGDLRcZhFsIhgAACCCCAAAJeC3DO8pqQAAgggAACCCCAgCFgy/mKgjwb2y8FKMg3zLKs/bhMz24oNZJ3ahemp/pHOzqgmZ8s1er9642YbeJaKr3nFCVGxTuayxWs+K11yps1xYgb2ryFEucvV2hikuP5CIgAAggggIA/C9hykfFnY8aGAAIIIIAAAsEpwDkrONedWSOAAAIIIICA7wRsOV9RkPfdHiGyFwIU5L3A87LrH/9Sog27y40ofa+O0NAbI72MbHaf+Ldn9ObBLcYv28Wfo2U9pykuItbRXK5gBS8sUuEK83X5Ye3OU+Iz6QqJbeR4PgIigAACCCDgrwK2XGT81ZdxIYAAAggggEDwCnDOCt61Z+YIIIAAAggg4BsBW85XFOR9sz+I6qUABXkvAb3sPnxZkT4/WmlEeeLOKN1wcbiXkc3uoz+Yofe/2mH8smPieVrSY7Kiwxx8T/5/MuROS1PJZvPJ/IhLLlfCnCWOzotgCCCAAAII+LOALRcZfzZmbAgggAACCCAQnAKcs4Jz3Zk1AggggAACCPhOwJbzFQV53+0RInshQEHeCzwHup4orNKQpUU6nl9lRFv4QIzanx3qQIZTIUZumaptRz8xYnZqdpEW3zjZ0Twng+WMHanSj7YbsSO7/kJNJs/yST6CIoAAAggg4G8Ctlxk/M2V8SCAAAIIIIAAApyz2AMIIIAAAggggICzAracryjIO7sviOaQAAV5hyC9CLP/X5Ua9nyREaFpXIiWDI5RQmyIF5F/2HXoOxP0aeZe44NrWnbW3O7jHM3jDlZaouzUFJXv22PEjrmjt+JGPO58PiIigAACCCDgZwK2XGT8jJXhIIAAAggggAAC4pzFJkAAAQQQQAABBJwVsOV8RUHe2X1BNIcEKMg7BOllmHf3lOsPa0uMKB1bhmr+oBgvI5vdiytKNGTzBH2e/U/jg+vO6aKnrnW+SF6Vn6fshwep4sghI1+j5OGK7Xefo3MjGAIIIIAAAv4mYMtFxt9cGQ8CCCCAAAIIIMA5iz2AAAIIIIAAAgg4K2DL+YqCvLP7gmgOCVCQdwjSgTDPbSrVmh1lRqRel4brd7909jve88sK3UX5f+QcNHLd1ra7Jl09woGZmCEqszKV/dB9qsz61vggfswkRfW81fF8BEQAAQQQQMBfBGy5yPiLJ+NAAAEEEEAAAQROCnDOYi8ggAACCCCAAALOCthyvqIg7+y+IJpDAhTkHYJ0KMzol4r1aUaFEW3kLVG6o3O4Qxn+HSanNF+DNo7V4fyjRtw+7W/RY50HO5rLFazi8EF3Ub6qqNCI3WTaXEVe2dXxfAREAAEEEEDAHwRsucj4gyVjQAABBBBAAAEEThfgnMV+QAABBBBAAAEEnBWw5XwVdAX5qqoq5ebmundDfHy8QkKc/S5sZ7dZ8EajIO9fa19QIqWkF+roiSpjYHMGxujSNqGODvbb4mzdv2GMjhVlGXEH//RupVzS19FcrmBlu3fqROpQM25EpBKfTVf4BR0cz0dABBBAAAEEGlrAlotMQzuSHwEEEEAAAQQQ+L4A5yz2BAIIIIAAAggg4KyALecr6wvyruL7X//6V61Zs0bbt2/Xvn37jJ3QoUMH9ejRQ7fddpt+8YtfuIv0/DS8AAX5hl+D74/gcFaVhj1fqOLT3l7fOFpaPDhWzeOd/cOWrwq+UfKmccoqPmEM47HOyerT3vnXyZdu26KctNFGrpD4Jkqct0xhrVr732IwIgQQQAABBLwQsOUi4wUBXRFAAAEEEEAAAZ8IcM7yCStBEUAAAQQQQCCIBWw5X1lbkM/IyNCcOXO0YsUKHT9+3KOt2rRpUw0ZMkQPPfSQzj33XI/60Mg3AhTkfePqbdQdByo09tViI0y7ZqFaMChGUc6+vV6H8o5q0Kaxyi3NN/KN+/kw/fr8nt5O5Qf9i99ap7xZU4zfhzZvocT5yxWamOR4PgIigAACCCDQUAK2XGQayo+8CCCAAAIIIIBAdQKcs9gbCCCAAAIIIICAswK2nK+sK8i7iu8zZszQggULlJeXp6uuukr/9V//5X76/aKLLnI/AR8TE+PeDfn5+SooKNDevXu1efNmvfHGG/r000/VuHFjd1H+0UcfVbNmzZzdOUTzSICCvEdMDdLoxb+W6YW/lhq5u10Ypid7Rzs+nv0nDip583gVlZt/BDCla6p6ndvN8XwFyxepcGW6ETes3XlKfCZdIbGNHM9HQAQQQAABBBpCwJaLTEPYkRMBBBBAAAEEEDiTAOcs9gcCCCCAAAIIIOCsgC3nK2sK8q7vhne9kn7UqFE6cOCARo4cqd/85jdq27atx98TX1lZqT179mjp0qXuJ+vPP/9891P2Xbt29TiGs9sseKNRkPfvtU9bU6ytX1QYgxx8faT6XRPh+MB3Z32hB9/9vUoqzD8CmNN9nLq17Ox4vtxpaSrZvN6IG3HJ5UqYs8TxXAREAAEEEECgIQRsucg0hB05EUAAAQQQQACBMwlwzmJ/IIAAAggggAACzgrYcr6ypiCflZWle++9V5dffrkjT7ZnZma6i/GfffaZXnjhBSUl8cpqZ/8JnTkaBfn61K59rpJy6aFlRcrIrDQ6T+sbrS7nh9U+YA09Psnco5R30n7Qav71aerS4jLH8+WMHanSj7YbcSO7/kJNJs9yPBcBEUAAAQQQqG8BWy4y9e1GPgQQQAABBBBAoCYBzlk1CfE5AggggAACCCBQOwFbzlfWFORLSkqUk5PjfsV8SEhI7VbzDK1dhf64uDhFRUU5FpNANQtQkK/ZqKFbfJNbpaFLC5V32tvkoyOkhQ/Eqk2Sc/8GT85z69FPNGrLVGPakaERWnjjJF2adKGzHKUlyk5NUfm+PUbcmDt6K27E487mIhoCCCCAAAL1LGDLRaae2UiHAAIIIIAAAgjUKMA5q0YiGiCAAAIIIIAAArUSsOV8ZU1BvlarR2O/F6Ag7/dL5B7g7sOVGrWiyBhsy4QQLUqOVSMf/A3LhkNbNX77bCNfTHi00ntMUfuEto6iVeXnKfvhQao4csiI22jwcMXec5+juQiGAAIIIIBAfQrYcpGpTzNyIYAAAggggAACnghwzvJEiTYIIIAAAggggIDnAracr4K2IF9WVqbw8HBHn6b3fPvQsiYBCvI1CfnP5699VKb5G83vd+/ULkxP9Y/2ySDfzHhfEz981ogdHxmnZT2n6dzGLR3NWZmVqeyH7lNl1rdmvjGTFNXzVkdzEQwBBBBAAIH6ErDlIlNfXuRBAAEEEEAAAQQ8FeCc5akU7RBAAAEEEEAAAc8EbDlfWVmQd72+/n//939VWVmpu++++0dXdPbs2Xr99deVlpamG2+8UaGhoZ6tPK3qRYCCfL0wO5Zk8uslem9vuRHvnq4RGnJDpGM5Tg+0ev9bmvlJuhE7KTpB6T2n6pxGzR3NWXH4oLsoX1VUaMRtMm2uIq/s6mgugiGAAAIIIFAfArZcZOrDihwIIIAAAggggEBtBDhn1UaLtggggAACCCCAQM0CtpyvrCvIZ2Zm6tFHH9WKFSv00EMPadasWYqONp/ULSoqUmpqqhYtWuRe6XHjxrn/06hRo5pXnhb1IkBBvl6YHU2Skl6kfxyrNGI+cWeUbrg43NE8J4Mt+X9/0uK/v2rEbhGTpOW9puus6ERHc5bt3qkTqUPNmBGRSnw2XeEXdHA0F8EQQAABBBDwtYAtFxlfOxEfAQQQQAABBBCorQDnrNqK0R4BBBBAAAEEEDizgC3nK6sK8q5C++OPP6558+apQ4cOGjVqlAYNGqSoKPPLrF1Pzh8+fFgvv/yyZs6cqePHj2v69OnuQr7rNfb8NLwABfmGX4PajiArv0pDlhYqx3yQXAsfiFH7s33zBoqZnyzV6v3rjaG2iWupZTdNU5PIuNpO4YztS7dtUU7aaKNNSHwTJc5bprBWrR3NRTAEEEAAAQR8KWDLRcaXRsRGAAEEEEAAAQTqIsA5qy5q9EEAAQQQQAABBKoXsOV8ZVVBfvPmzfr1r3+t7t27a/78+Wrbtm2Ne9i1kMOHD9e//vUvrVmzRicLwTV2pIFPBSjI+5TXZ8E//7pSw5cXGfGbxoVoyeAYJcSG+CTvxL89ozcPbjFiX9CkrZb0mKy4iFhHcxa/tU55s6YYMUObt1Di/OUKTUxyNBfBEEAAAQQQ8JWALRcZX/kQFwEEEEAAAQQQqKsA56y6ytEPAQQQQAABBBD4cQFbzlfWFOQrKio0adIkLV26VK+88oq7KO/pz7p16zRw4ED30/Xjx49XSIhvCoeejod2+u4PIz7++GM4Akzg7V3lmvG/JcaoO7YM1fxBMT6bybhtT2vj4W1mzsTz3EX56DDzDRneDqJg+SIVrjS/vz6s3XlKfCZdIbF87YW3vvRHAAEEEPC9gC0XGd9LkQEBBBBAAAEEEKidAOes2nnRGgEEEEAAAQQQqEnAlvOVNQX5vLw895PurtfWu4ryTZo0qWkNv/vc9b3z/fv3V8uWLd1P1jdu3NjjvjT0jQBPyPvGtb6iLthYqj9/VGak63VpuH73S2eL46cnGLllqrYd/cTI2anZRVp842THp507LU0lm81X5UdccrkS5ixxPBcBEUAAAQQQcFrAlouM0y7EQwABBBBAAAEEvBXgnOWtIP0RQAABBBBAAAFTwJbzlTUF+aysLA0YMEDt2rXT7NmzFRPj+dO4riJ+amqqMjIytGrVKiUl8erphv4HT0G+oVfA+/wjXyzS349UGoFG3RKlX3YO9z54NRGGvjNBn2buNT69pmVnze0+zvGcOWNHqvSj7UbcyK6/UJPJsxzPRUAEEEAAAQScFLDlIuOkCbEQQAABBBBAAAEnBDhnOaFIDAQQQAABBBBA4JSALecrCvKS+6l6CvL+9c+bgrx/rUddRpNbJA1dWqjMvCqj+5yBMbq0TWhdQtbYp7iiRA+++3v9PWu/0fa6c7roqWsfr7F/rRqUlig7NUXl+/YY3WLu6K24EQ7nqtXAaIwAAggggMCZBWy5yLDOCCCAAAIIIICAvwlwzvK3FWE8CCCAAAIIIBDoAracr6wpyBcWFmrkyJE6evSoVqxYocTERI/3WE5OjgYPHux+qp5X1nvM5tOGFOR9yltvwb/MrNRDy4pUWn4qZeNoafHgWDWPD/HJOArLi5W8abz+kXPQiH9b2+6adPUIR3NW5ecp++FBqjhyyIjbaMjDiu37G0dzEQwBBBBAAAGnBGy5yDjlQRwEEEAAAQQQQMApAc5ZTkkSBwEEEEAAAQQQ+LeALecrawryrkVxvap+5syZWrt2rbp06eLxXt2xY4fuvPNO3X///Zo8ebLCwsI87ktD3whQkPeNa0NE/eCLCk1cU2ykbtcsVAsGxSjKR2+vzynN16CNY3U4/6iRt0/7W/RY58GOMlRmZep4ykBVnThuxI0fM0lRPW91NBfBEEAAAQQQcELAlouMExbEQAABBBBAAAEEnBTgnOWkJrEQQAABBBBAAAEK8n65B04W1m+//XZ3cb5Ro0Y1jrOgoMD9uvpXXnlFr7/+unr06FFjHxr4XoCCvO+N6zPDC38t1Yt/LTNSdrswTE/2jvbZML4tznY/Kf91wTdGjsE/vVspl/R1NG/FlweUPSJZVUWFRtyEmfMV0elKR3MRDAEEEEAAAW8F+H8UeytIfwQQQAABBBBA4McFOGexMxBAAAEEEEAAAWcFbDlfWfWEfElJicaPH69Zs2apX79+mjp1qtq1a1ftymdkZGjcuHF6+eWXNWTIEI+L+M5uJaL9mAAFefv2xdhXi7XjQIUxscE3RKpf1wifTfZY4be6b+MYZRWfMHI81jlZfdo7+/R62e6dOpE61JxLdLQS5yxR+AUdfDZHAiOAAAIIIFBbAVsuMrWdN+0RQAABBBBAAAFfC3DO8rUw8RFAAAEEEEAg2ARsOV9ZVZB3bcJjx44pJSVF69atU+PGjd1PvN9yyy3q0OFUQWzfvn1av369Nm/erLy8PPXq1Uvz5s1T+/btg20f++18Kcj77dLUeWBFpdKw5wt15HiVEWNa32h1Od93XxNxKO+oBm0aq9zSfCPvuJ8P06/P71nn+fxYx9JtW5STNtr4KCS+iRLnLVNYq9aO5iIYAggggAACdRWw5SJT1/nTDwEEEEAAAQQQ8JUA5yxfyRIXAQQQQAABBIJVwJbzlXUFedeGPH78uGbMmKEFCxa4C+7V/bgK9g899JAeffRRNWvWLFj3sl/Om4K8Xy6L14M6eqJKKemFKig5FSo6Qlr4QKzaJIV4Hb+6APtPHNSQdyaooMx8pfyUrqnqdW43R/MWv7VOebOmGDFDm7dQ4vzlCk1McjQXwRBAAAEEEKiLgC0XmbrMnT4IIIAAAggggIAvBThn+VKX2AgggAACCCAQjAK2nK+sLMi7NmRVVZW++OIL95PyGzZskOv75V3F+bZt2+ryyy93PzXv+q751q1bKyTEd4XAYPzH4cScKcg7oeifMT7JqNBjLxUbg2uZEKJFybFqFOW7Me/NPqAhmyeopKLUSDKn+zh1a9nZ0cQFyxepcGW6ETOs3XlKfCZdIbGNHM1FMAQQQAABBGorYMtFprbzpj0CCCCAAAIIIOBrAc5ZvhYmPgIIIIAAAggEm4At5ytrC/LBtiFtmy8FedtW1JzPmh1lem6TWRjv1C5MT/WP9unEP8nco5R30n6QY9GNT6pzs4sdzZ07LU0lm9cbMSMuuVwJc5Y4modgCCCAAAII1FbAlotMbedNewQQQAABBBBAwNcCnLN8LUx8BBBAAAEEEAg2AVvOVxTkg23nBsh8KcgHyEJ5MczJr5fovb3lRoR+XSM0+IZIL6LW3HXr0U80astUo2FUWKSeu+H3ujTpwpoD1KJFztiRKv1ou5mrew/Fp02rRRSaIoAAAggg4KyALRcZZ1WIhgACCCCAAAIIeC/AOct7QyIggAACCCCAAAKnC9hyvrKmIJ+dna0333xTd955pxo1cuaV0AUFBVq7dq1uu+02JSYm8i+gHgUoyNcjdgOmSkkv0j+OVRojeOLOKN1wcbhPR/XeVzv02AczjBwx4dFK7zFF7RPaOpe7tETZqSkq37fHzHVHb8WNeNy5PERCAAEEEECgFgK2XGRqMWWaIoAAAggggAAC9SLAOatemEmCAAIIIIAAAkEkYMv5ypqCfG5uroYOHaqduJUTRwAAIABJREFUO3fqiSee0F133aWYmJg6bUlXIX7NmjWaNWuWLr74Yi1evFjx8fF1ikWnuglQkK+bW6D1ysqv0pClhcopNEe+8IEYtT871KfTeTPjfU388FkjR3xknJb1nKZzG7d0LHdVfp6yHx6kiiOHjJiNhjys2L6/cSwPgRBAAAEEEPBUwJaLjKfzpR0CCCCAAAIIIFBfApyz6kuaPAgggAACCCAQLAK2nK+sKci7Np6rkP70009r5syZateune6991717t3b/b+Hhp65uFdeXq4vvvhCf/7zn5Wenq7jx4/rkUce0ZgxY9S4ceNg2dd+M08K8n6zFD4fyOdfV2r48iIjT9O4EC0ZHKOE2BCf5l+9/y3N/CTdyJEUnaD0nlN1TqPmjuWuzMrU8ZSBqjpx3IgZP2aSonre6lgeAiGAAAIIIOCJgC0XGU/mShsEEEAAAQQQQKA+BThn1ac2uRBAAAEEEEAgGARsOV9ZVZB3bbyqqip9+umn+sMf/qDXX3/dvRfbtm2rq666Spdffrkuuuii714/73rN/d69e91P1W/evNldhHf99OvXT7/73e902WWXKSTEtwXBYPjHUpc5UpCvi1rg9nl7V7lm/G+JMYGOLUM1f1Dd3nJRG4n0PWu0cPcrRpcWMUla3mu6zop27qsqKr48oOwRyaoqMl8HkDBzviI6XVmbIdMWAQQQQAABrwRsuch4hUBnBBBAAAEEEEDABwKcs3yASkgEEEAAAQQQCGoBW85X1hXkT+7KyspKd6F93rx5Wrdu3XfF9up2bdOmTTVw4EANHjzY/Zr6mp6oD+rdXw+TpyBfD8h+luLZDaVa+3GZMapel4brd7+M8vlIZ36yVKv3rzfytIlrqWU3TVOTyDjH8pft3qkTqUPNeNHRSpyzROEXdHAsD4EQQAABBBA4k4AtFxlWGQEEEEAAAQQQ8DcBzln+tiKMBwEEEEAAAQQCXcCW85W1BfnTN1hRUZH27NmjDz/8UBkZGfrss88UERGhn/3sZ/rJT36iK664wl2Ej4yMDPR9ac34Kchbs5S1msjIF4v09yOVRp9Rt0bpl53CaxWnLo2nfLRQa/+5yeh6QZO2WtJjsuIiYusS8kf7lG7bopy00cZnIfFNlDhvmcJatXYsD4EQQAABBBCoTsCWiwwrjAACCCCAAAII+JsA5yx/WxHGgwACCCCAAAKBLmDL+SooCvKBvtmCcfwU5INx1aXcImno0kJl5lUZAHMGxujSNqE+Rxm37WltPLzNyNMx8Tx3UT46zLkn9YvfWqe8WVOMPKHNWyhx/nKFJib5fJ4kQAABBBAIbgFbLjLBvYrMHgEEEEAAAQT8UYBzlj+uCmNCAAEEEEAAgUAWsOV8RUE+kHehxWOnIG/x4tYwtS8zK/XQsiKVlp9q2DhaWjw4Vs3jQ3wOM3LLVG07+omRp1Ozi7T4xsmO5i5YvkiFK9ONmGHtzlPiM+kKiW3kaC6CIYAAAgggcLqALRcZVhUBBBBAAAEEEPA3Ac5Z/rYijAcBBBBAAAEEAl3AlvMVBflA34mWjp+CvKUL6+G0PviiQhPXFBut2zUL1YJBMYry/dvrNfy9SdpxbLeR/5qWnTW3+zgPZ+BZs9xpaSrZbH53fcQllythzhLPAtAKAQQQQACBOgjYcpGpw9TpggACCCCAAAII+FSAc5ZPeQmOAAIIIIAAAkEoYMv5ioJ8EG7eQJgyBflAWCXfjnHZ+6VaubXMSNLtwjA92Tvat4kllVSUati7E/X3rP1GruvO6aKnrn3c0fw5Y0eq9KPtRsyo7j0UnzbN0TwEQwABBBBA4KSALRcZVhQBBBBAAAEEEPA3Ac5Z/rYijAcBBBBAAAEEAl3AlvMVBflA34mWjp+CvKULW8tpjX21WDsOVBi9Bt8QqX5dI2oZqfbNC8uLlbxpvP6Rc9DofFvb7pp09YjaB6yuR2mJslNTVL5vj9Ei5o7eihvhbPHfuUETCQEEEEAgkAVsucgE8howdgQQQAABBBCwU4Bzlp3ryqwQQAABBBBAoOEEbDlfUZBvuD1E5jMIUJBne7gEikqlYc8X6sjxKgNkZv9odW4X5nOknNJ8Dd48Xhm5Xxm5+rS/RY91HuxY/qr8PGU/PEgVRw4ZMRsNeUSxfQc6lodACCCAAAIIuARsuciwmggggAACCCCAgL8JcM7ytxVhPAgggAACCCAQ6AK2nK8oyAf6TrR0/BTkLV3YOkzr6IkqpaQXqqDkVOdGUdKi5Fi1TAipQ8TadckuydX9G8fo64JvjI5Dfnq3hl7St3bBztC6MitTx1MGqurEcaNV/ISpirqup2N5CIQAAggggIAtFxlWEgEEEEAAAQQQ8DcBzln+tiKMBwEEEEAAAQQCXcCW8xUF+UDfiZaOn4K8pQtbx2l9klGhx14qNnq3bhqihQ/EKiayjkFr0e1Y4be6b+MYZRWfMHo91jlZfdrfWotIZ25a8eUBZY9IVlVRodEwYeZ8RXS60rE8BEIAAQQQCG4BWy4ywb2KzB4BBBBAAAEE/FGAc5Y/rgpjQgABBBBAAIFAFrDlfBV0Bfn8/HyVlZWpSZMmCg0NDeQ9aPXYKchbvbx1mtzqD8u0aHOp0bfL+WGa1je6TvFq2+lQ3lElbx6vEyW5RtdJVz2i29pdV9tw1bYv271TJ1KHmp9HRytxzhKFX9DBsTwEQgABBBAIXgFbLjLBu4LMHAEEEEAAAQT8VYBzlr+uDONCAAEEEEAAgUAVsOV8FRQF+YyMDD3zzDN67bXXdPDgQd18881atWqVYmNjNX78eP30pz/Vvffeq6ioqEDdj9aNm4K8dUvqyIQmv16i9/aWG7H6XROhwdfXw2Pykr7MPaJBm8apoMx8gn1K11T1OrebI3N0BSndtkU5aaONeCHxTZQ4b5nCWrV2LA+BEEAAAQSCU8CWi0xwrh6zRgABBBBAAAF/FuCc5c+rw9gQQAABBBBAIBAFbDlfWV2Qr6qq0vr16/Xggw+6C/Enf04W5MPDwzV48GCtWbNGo0aN0tSpUxUTExOI+9G6MVOQt25JHZtQSnqR/nGs0og3qXe0rr0wzLEcZwq0N/uAhmyeoJIK82n9Od3HqVvLzo6NofitdcqbNcWIF9q8hRLnL1doYpJjeQiEAAIIIBB8ArZcZIJv5ZgxAggggAACCPi7AOcsf18hxocAAggggAACgSZgy/nK6oL83r171a9fP504cUJpaWnq0aOH/vCHP+jw4cPuJ+QTExP10Ucf6dFHH9WuXbvchflevXoF2l60crwU5K1cVkcmlZVfpSFLC5Vz2kPqkeHSgkEx+kmz+vkaik8y9+iR9yartLLMmNOiG59U52YXOzJPV5CC5YtUuDLdiBfW7jz3k/Ih0fzxkGPQBEIAAQSCTMCWi0yQLRvTRQABBBBAAIEAEOCcFQCLxBARQAABBBBAIKAEbDlfWVuQdz0dP2XKFM2YMeO7QntRUZFSU1PleoW9qyCflPTvp0w//vhj9e7dW//93/+t6dOnKzKyfl5/HVA7vp4HS0G+nsEDLN3nX1dq+PIiY9TNGodo8eBYxddTnXrHsV0a/t6TxhiiwiL13A2/16VJFzommjstTSWb1xvxIn72cyU8tcCxHARCAAEEEAguAVsuMsG1aswWAQQQQAABBAJBgHNWIKwSY0QAAQQQQACBQBKw5XxlbUE+JyfH/Tp618/SpUvVpEkTVVeQz8vL0/Dhw3X8+HGtWLHC/eQ8Pw0rQEG+Yf0DIfvbu8o1439LjKFe0jpUc39TTxV5Se99tUOPfTDDGENMeLTSe0xR+4S2jjHmjB2p0o+2G/GiuvdQfNo0x3IQCAEEEEAgeARsucgEz4oxUwQQQAABBBAIFAHOWYGyUowTAQQQQAABBAJFwJbzlbUF+aysLA0YMEDt2rXT7Nmz3d8NX11BvrrfB8pmtHGcFORtXFXn5/TM26Va93/ma+N/2Tlco26Jcj5ZNRHfzHhfEz981vg0PjJOy3pO07mNWzozjtISZaemqHzfHiNezB29FTficWdyEAUBBBBAIGgEbLnIBM2CMVEEEEAAAQQQCBgBzlkBs1QMFAEEEEAAAQQCRMCW85W1BfnaPCGfnZ2t5ORkhYWFffc0fYDsQ2uHSUHe2qV1fGIjXyzS349UGnEfvz1KN18W7niu6gK+fmCTpn680Pg4KTpB6T2n6pxGzR0ZR1V+nrIfHqSKI4eMeI2GjlBsn3sdyUEQBBBAAIHgELDlIhMcq8UsEUAAAQQQQCCQBDhnBdJqMVYEEEAAAQQQCAQBW85X1hbkKyoqNGnSJM2ZM+eM3yHv+q75l19+WcOGDdOoUaM0ceJEd2Gen4YVoCDfsP6BlD23SBq6tFCZeVXGsOffH6OOrULrbSrL9r6mBbteMvK1iEnS8l7TdVa0M1+DUZmVqeMpA1V14riRJ37CVEVd17Pe5koiBBBAAIHAFrDlIhPYq8DoEUAAAQQQQMBGAc5ZNq4qc0IAAQQQQACBhhSw5XxlbUHetTl27dqle+65R5WVlXriiSd02223ady4ccrIyNCqVasUERGhl156SePHj1fjxo3dhfuTheCG3Fzk1nfr8PHHH8OBQI0CX2ZW6qFlRSotP9W0Say0ZHCskuJCauzvVIO5O1/Uyn3/Y4RrE9dSy26apiaRcY6kqfjygLJHJKuqqNCIlzBzviI6XelIDoIggAACCNgtYMtFxu5VYnYIIIAAAgggEIgCnLMCcdUYMwIIIIAAAgj4s4At5yurC/Kup99fffVVDR8+XMePn3qitGnTpmrRooX27t3r3mOuYvzChQvVr18/hYTUX/HOnzd4Q4+NJ+QbegUCL/8HX1Ro4ppiY+AXtAjVouSYep3MlI8Wau0/N5njaNJWS3pMVlxErCNjKdu9UydSh5qxoqOVOGeJwi/o4EgOgiCAAAII2Ctgy0XG3hViZggggAACCCAQqAKcswJ15Rg3AggggAACCPirgC3nK6sL8q7N4yrKf/rpp5o+fbrWr1+vvLw8Y0/dfvvtGj16tLp3704x3o/+tVGQ96PFCKChpL9Xqpe2lRkjvv6icE34dVS9zmLctqe18fA2I2fHxPPcRfnoMGfGUrpti3LSRhs5QuKbKHHeMoW1al2v8yUZAggggEBgCdhykQksdUaLAAIIIIAAAsEgwDkrGFaZOSKAAAIIIIBAfQrYcr6yuiDv+h75078PvqioSFlZWfryyy/VunVrNWvWTHFxzrxGuj43XzDkoiAfDKvsmzmOfbVYOw5UGMGH3BCpe7pG+CZhNVFHfzBD73+1w/i0U7OLtPjGyY6No/itdcqbNcWIF9q8hRLnL1doYpJjeQiEAAIIIGCXgC0XGbtWhdkggAACCCCAgA0CnLNsWEXmgAACCCCAAAL+JGDL+cragryrGP/kk0+6n4h3fUd8UhLFKX/6B1TTWCjI1yTE59UJFJVKw54v1JHjVUaTmf2j1bldWL3CDX9vknYc223kvKZlZ83tPs6xcRQsX6TClelGvLB257mflA+Jrt/X9Ts2KQIhgAACCPhUwJaLjE+RCI4AAggggAACCNRBgHNWHdDoggACCCCAAAIInEHAlvOVtQX57OxsDRw4UK7vi58/f777e+L5CRwBCvKBs1b+ONKjJ6qUkl6ogpJTo2sUJS1KjlXLhJB6G3JJRamGvTtRf8/ab+S8qc01mnrNbx0bR+60NJVsXm/Ei/jZz5Xw1ALHchAIAQQQQMAeAVsuMvasCDNBAAEEEEAAAVsEOGfZspLMAwEEEEAAAQT8RcCW85X1BfmWLVtq7ty5io2N9Ze9wzg8EKAg7wESTc4o8ElGhR57qdho07ppiBY+EKuYyPrDKywvVso7afo8+59G0tvadtekq0c4NpCcsSNV+tF2I15U9x6KT5vmWA4CIYAAAgjYIWDLRcaO1WAWCCCAAAIIIGCTAOcsm1aTuSCAAAIIIICAPwjYcr6ytiBfVVWlZ555RrNnz9bzzz+vG264QSEh9fdkrD9s0kAeAwX5QF49/xn7K9vLtOTdUmNAXc4P07S+0fU6yPyyQg3aNFYZuV8Zefu0v0WPdR7szFhKS5SdmqLyfXuMeDF39FbciMedyUEUBBBAAAErBGy5yFixGEwCAQQQQAABBKwS4Jxl1XIyGQQQQAABBBDwAwFbzlfWFuQrKyuVlZWlF154wf1d8t26ddM111yjSy65RImJiT+6haKjo9WpUydFRUX5wRYL7iFQkA/u9Xdy9pNfL9F7e8uNkP2viVDy9fX4mLyk7JJc3b9xjL4u+MYYy9BL+mjIT/s4MuWq/DxlPzxIFUcOGfEaDR2h2D73OpKDIAgggAACgS9gy0Um8FeCGSCAAAIIIICAbQKcs2xbUeaDAAIIIIAAAg0tYMv5ytqCvKsYP2DAAL399tse75Wbb75Zq1atUlJSksd9aOgbAQryvnEN1qgp6UX6x7FKY/qTekfr2gvD6pXkWOG3St40XseKsoy8j3VOVp/2tzoylsqsTB1PGaiqE8eNePETpirqup6O5CAIAggggEBgC9hykQnsVWD0CCCAAAIIIGCjAOcsG1eVOSGAAAIIIIBAQwrYcr6ytiCfn5+vlStXKicnx+N90qRJE917772Ki4vzuA8NfSNAQd43rsEaNSu/SkOWFiqn8JRAZLi0YFCMftIstF5Zvir4xv2k/ImSXCPvpKse0W3trnNkLBVfHlD2iGRVFZ02YUkJM+crotOVjuQgCAIIIIBA4ArYcpEJ3BVg5AgggAACCCBgqwDnLFtXlnkhgAACCCCAQEMJ2HK+srYg31Abg7zOCFCQd8aRKKcEPv+6UsOXFxkkzRqHaPHgWMXH1K/Ul7lHNGjTOBWUmQXzKV1T1evcbo4Mpmz3Tp1IHWrGio5W4pwlCr+ggyM5CIIAAgggEJgCtlxkAlOfUSOAAAIIIICAzQKcs2xeXeaGAAIIIIAAAg0hYMv5ioJ8Q+wectYoQEG+RiIa1EHgL5+Wa85bJUbPS1qHau5v6rkiL2lv9gGlvDNRReXFxnjmdB+nbi0712F2P+xSum2LctJGGx+ExDdR4rxlCmvV2pEcBEEAAQQQCDwBWy4ygSfPiBFAAAEEEEDAdgHOWbavMPNDAAEEEEAAgfoWsOV8RUG+vncO+TwSoCDvERON6iDwx7+UaMPucqPnHZ3DNfKWqDpE867L7qwvNOydiSqtLDMCLbrxSXVudrF3wf/Tu/itdcqbNcWIFdq8hZouXClXcZ4fBBBAAIHgE7DlIhN8K8eMEUAAAQQQQMDfBThn+fsKMT4EEEAAAQQQCDQBW85X1hbks7KyNGDAAL399tse762bb75Zq1atUlJSksd9aOgbAQryvnEl6r8Fhi8r0udHKw2Ox2+P0s2Xhdc70Y5juzT8vSeNvFFhkXruht/r0qQLHRlPwbKFKlz1vBEr/IILlTBniUKi6//tAI5MiiAIIIAAAnUWsOUiU2cAOiKAAAIIIIAAAj4S4JzlI1jCIoAAAggggEDQCthyvqIgL6lp06a6/PLLdf7552vGjBlKTEwM2o3tLxOnIO8vK2HnOE4UVmnI0iIdz68yJjj//hh1bBVa75N+76sdeuyDGUbemPBopfeYovYJbR0ZT+60NJVsXm/EivjZz5Xw1AJH4hMEAQQQQCBwBGy5yASOOCNFAAEEEEAAgWAR4JwVLCvNPBFAAAEEEECgvgRsOV9ZW5CvaSMUFRUpNzdXb775pmbNmqX77rtPqampCg+v/ydkaxqrp5/v2rVL99xzj8aPH+9+O0B1PxkZGXr22Wf1xhtvaN++ferUqZP69Omj5ORkNWvWzNN037VzOp4rMAX5Wi8DHWopsP9flRr2fJHRq0mstGRwrJLiQmoZzfvmGw5t1fjts41A8ZFxWtZzms5t3NL7BJJyxo5U6UfbjVhR3XsoPm2aI/EJggACCCAQGAK2XGQCQ5tRIoAAAggggEAwCXDOCqbVZq4IIIAAAgggUB8CtpyvgrYgf/omeeedd/TAAw9o7ty5+tWvflUf+8fxHPv379fDDz+sDRs2aOXKldUW5Hfu3Klhw4bpww8/VIcOHdSmTRu5+h48eFC9evXSvHnz1L59e4/H53S8k4kpyHu8BDT0QuDdPeX6w9oSI8IFLUK1KLlhXuP++oFNmvrxQmM8SdEJeuGm6WoRe5YXM/1P19ISZaemqHzfHiNWzB29FTfice/jEwEBBBBAICAEbLnIBAQ2g0QAAQQQQACBoBLgnBVUy81kEUAAAQQQQKAeBGw5X1GQl5SXl6fhw4crNjZWs2fPVkxMwxTj6rJvq6qqtG3bNvf4P/vsM3eI6grymZmZSklJ0aZNm9zzdL0VwPVGgIKCAs2cOVOTJk1yF/Vdr+33xMDpeKfPn4J8XXYDfeoisPTdUr28vczoev1F4Zrw66i6hPO6z4rP1+mZz1YYcVo1aq70nlN0VrT3X6dRlZ+n7IcHqeLIISNHXMpIxdxd/Zs1vJ4YARBAAAEE/EbAlouM34AyEAQQQAABBBBA4D8CnLPYCggggAACCCCAgLMCtpyvKMhLcr2+3vW6eter11etWqWkpCRnd4uPoh09etT9VP+CBf/+DmhXEf2bb76ptiD/2muv6a677tKIESPcRfeoqFMFR9fr+x955BFt3LhRa9euVZcuXWoctdPxTk9IQb5Gfho4KDD6pWJ9mlFhRBx6Y6T6Xh3hYBbPQz23+2U9v+fPRoc2cS217KZpahIZ53mgalpWZmXqeMpAVZ04brSInzBVUdf19Do+ARBAAAEE/FvAlouMfyszOgQQQAABBBAIRgHOWcG46swZAQQQQAABBHwpYMv5ioK8JFdh+ze/+Y27QL1ixQolJnr/FKovN58r9sk/Ili0aJGuvPJKTZ8+XR988IEmTpz4owX50tJSjRkzxv1kvOu19jfddNMPhvjiiy+6n5p/+umn3X+gcKYfp+N9PxcFeV/vIOKfLlBQIqWkF+roiSoDZmb/aHVuF9YgWFM+Wqi1/9xk5L6gSVv3k/Kx4dFej6niywPKHpGsqqJCI1bCzPmK6HSl1/EJgAACCCDgvwK2XGT8V5iRIYAAAggggECwCnDOCtaVZ94IIIAAAggg4CsBW85XQV2QLy8v19dff61nn31WTz31lCZMmOAuaIeFNUwBrjab1VWQnzNnjjp16qQbbrjB/ccEkydPVlpa2o8W5LOzszVw4EAdOnRIq1evVseOHX+QbuvWrbr22mvdr7Wv6dX9Tsf7/mAoyNdmN9DWCYHDWVUa9nyhik97e32jKGlRcqxaJoQ4kaLWMSb+7Rm9eXCL0e+SpPZ67obfKzrM+1fql+3eqROpQ81xRUcrcc4ShV/QodbjpQMCCCCAQGAI2HKRCQxtRokAAggggAACwSTAOSuYVpu5IoAAAggggEB9CNhyvrK2IJ+VlaUBAwbo7bff9mg/XHXVVVq2bJkuuugij9r7Y6MzFeQPHjyo/v37u4f90ksvqW3btj+Ywr59+9S3b1+dffbZNb663+l43x8MBXl/3GH2j2nHgQqNfbXYmGjrpiFa+ECsYiIbZv6jP5ih97/aYSTv1OwiLb5xsiMDKt22RTlpo41YIfFNlDhvmcJatXYkB0EQQAABBPxLwJaLjH+pMhoEEEAAAQQQQEDinMUuQAABBBBAAAEEnBWw5XwV9AX5pk2b6le/+pX7Fe2XXnqps7uknqOdqSDvSbHdkzYnp+RJW0/aVEdEQb6eNw/pvhN4eVuZlr5Xaoh0OT9M0/p6/5r4ujIPf2+SdhzbbXS/pmVnze0+rq4hjX7Fb61T3qwpxu9Cm7dQ04Ur5SrO84MAAgggYJeALRcZu1aF2SCAAAIIIICADQKcs2xYReaAAAIIIIAAAv4kYMv5ytqCvD9tlvoaCwX5+pImj+0CaWuKtfWLCmOa/a+JUPL1DfOYfElFqR55f7I+zdxrjOmmNtdo6jW/dWQ5CpYtVOGq541Y4RdcqIQ5SxQSHeNIDoIggAACCPiHgC0XGf/QZBQIIIAAAggggMApAc5Z7AYEEEAAAQQQQMBZAVvOVxTk/7MvXN8nX1BQoMaNGys0NNTZ3VJP0SjI1xM0aawXKCmXHlpWpIzMSmOuk3pH69oLwxpk/sUVJRqyeYI+z/6nkf+2tt016eoRjowpd1qaSjavN2JF/OznSnhqgSPxCYIAAggg4B8Ctlxk/EOTUSCAAAIIIIAAAqcEOGexGxBAAAEEEEAAAWcFbDlfWVuQP/kd8u3atdPs2bMVE1P9E55FRUXuV9ZnZGTU+N3pzm4jZ6OdqSD/9ddfa8CAAe6Eq1atUqtWrX6Q/OQr5lu3bq0VK1YoMTGx2gE6He/7iVyvrF+0aJGzQERDoBYCJ4ojNHtrWxWVh3/XKzy0UiO6HtTZcSW1iORc06LKEv3xyAv6V2mWEfT6Jp11T7ObHUnULP1ZxXyxx4hVeGlnfXvvEEfiEwQBBBBAAAEEEEAAAQQQQAABBBBAAAEEEEAAAQQQqI3AFVdcUZvmfteWgryknJwcDR8+XN9++621Bfns7GwNHDhQhw4d0urVq9WxY8cfbMatW7fq2muvVUpKSo1/xOB0vO8PhoK83/13RVAO6MvsWD2341xj7k2iypTa7aBiI8obxCSvolAzDr+ozPJsI/8vk7rrvxK7eT2m0PIyNXtulqKOHDRi5V3dXdm/7ud1fAIggAACCCCAAAIIIIAAAggggAACCCCAAAIIIIAAArURoCBfGy0fti0rK3MXkTdv3uzO4vq/P/vsM/cr6Nu3b3/G19AfPHhQrqfDPSlE+3AKXoc+0xPypaWlGjNmjNtow4YNuummm36Qz/VE+rBhw/T000+73xhwph+n430/l6sg7/r5+OOPvXYhAALeCPzPJ+Wau958Iv6S1qGa+5uG+171b4uzdf+GMTpWZD4p/1jnZPVpf6s303XDODFoAAAgAElEQVT3rcrPU/bDg1Rx5JARK27YSMX0/vebNvhBAAEEEAhcAVte9RW4K8DIEUAAAQQQQMBWAc5Ztq4s80IAAQQQQACBhhKw5Xxl1RPyu3bt0j333KO9e/fWel906NBBixcvVvfu3Wvd1186nKkg7xrja6+9prvuuksjRozQjBkzFBUV9d3Qc3Nz9cgjj2jjxo1au3atunTpUuO0nI53ekIK8jXy06AeBf74lxJt2G0+Ef+rKyI04ubIehyFmeqrgm90/8YxOlGSa3ww6apHdFu767weV2VWpo6nDFTVieNGrPgJUxV1XU+v4xMAAQQQQKDhBGy5yDScIJkRQAABBBBAAIEfF+Ccxc5AAAEEEEAAAQScFbDlfGVVQb6qqkquwnJ5eblcr1R3Pe197rnnylWojo6OrnYHhIaGup+kDw8/9V3Rzm6X+olWU0E+MzPT/RaATZs2uZ+Uv/fee91F+YKCAs2cOVOTJk2q1VsCnI53uhIF+frZM2TxXGD4siJ9frTS6PD47VG6+bKG+++NL3OPaPDmJ5Rbmm+Ma0rXVPU61/vX11d8eUDZI5JVVVRoxE+YOV8Rna70HI+WCCCAAAJ+JWDLRcavUBkMAggggAACCCAgiXMW2wABBBBAAAEEEHBWwJbzlVUF+dOX2FWQf/zxx3X22Wdr/PjxZyzIO7s1Gi5aTQV518i2b9+uBx980P06f9dbAdq0aaP9+/fL9dr+Xr16ad68ee5X/J/8KSoqcr++3vU6+5UrV2rAAPN11bWN56kOBXlPpWhXXwInCqs0ZGmRjudXGSnn3x+jjq1C62sYP8iz/8RBJW8er6LyYuOzOd3HqVvLzl6Pq2z3Tp1IHWrGiY5W4pwlCr+gg9fxCYAAAgggUP8Ctlxk6l+OjAgggAACCCCAwJkFOGexQxBAAAEEEEAAAWcFbDlfWVuQd3a5AyOaJwV510wyMjL07LPP6o033tC+ffvUqVMn9enTR8nJyWrWrJkx2ZoK8rWN56kkBXlPpWhXnwL7/1WpYc8XGSmbxEpLBscqKS6kPodi5Nqd9YWGvTNRpZVlxu8X3fikOje72OtxlW7bopy00UackPgmSpy3TGGtWnsdnwAIIIAAAvUrYMtFpn7VyIYAAggggAACCNQswDmrZiNaIIAAAggggAACtRGw5XxFQV5Sfn6++7XtO3fuVLdu3RQXF1ebvUBbHwhQkPcBKiEdEXh3T7n+sLbEiHVBi1AtSo5xJH5dg+w4tkvD33vS6B4VFqklPSbrosTz6xr2u37Fb61T3qwpRpzQ5i3UdOFKuYrz/CCAAAIIBI6ALReZwBFnpAgggAACCCAQLAKcs4JlpZknAggggAACCNSXgC3nK6sL8q7vlH/33Xf1+9//Xn/9619r3Bs333yzVq1apaSkpBrb0sC3AhTkfetLdO8EFr1TqtV/M59Gv/6icE34dZR3gb3svfXoJxq1ZaoRpVFErJbcOFntE9p6GV0qWLZQhaueN+KEX3ChEuYsUUh0w/5BgteTIwACCCAQRAK2XGSCaMmYKgIIIIAAAggEiADnrABZKIaJAAIIIIAAAgEjYMv5yuqC/Mcff6zevXu7vx+9pp+rr75av/zlLzVixAiekK8Jqx4+pyBfD8ik8Epg9EvF+jSjwoiRcmOk+lwd4VVcbztvOLRV47fPNsLER8ZpWc9pOrdxS2/DK3damko2rzfiRPzs50p4aoHXsQmAAAIIIFA/ArZcZOpHiywIIIAAAggggIDnApyzPLeiJQIIIIAAAggg4ImALecrawvyFRUVmjBhgqZNm6aJEydq5MiRio6OVmpqqrKysrR48WL3Oru+R/2JJ57Q4MGDNWbMGIWHh3uy/rTxsQAFeR8DE95rgYISKSW9UEdPVBmxZvaPVud2YV7H9ybA6wc2aerHC40QSdEJeuGm6WoRe5Y3od19c8aOVOlH2404Ud17KD5tmtexCYAAAggg4HsBWy4yvpciAwIIIIAAAgggUDsBzlm186I1AggggAACCCBQk4At5ytrC/I5OTnuIvu3337rfg19q1at3Gs6e/ZsLVu2TKtXr1bHjh3dv3vllVfcxfgXX3xR3bt3r2nt+bweBCjI1wMyKbwWOJxVpWHPF6r4tLfXN4qSFiXHqmVCiNfxvQmwev9bmvlJuhGiVaPmSu85RWdFJ3oTWiotUXZqisr37THixNw9QHEpI72LTW8EEEAAAZ8L2HKR8TkUCRBAAAEEEEAAgVoKcM6qJRjNEUAAAQQQQACBGgRsOV9ZW5B3PQU/YMAAtWvXzl2Ej4n59/cbb9y4Ub169dL777//XfHdVbQfOHCgOnXqpMmTJyssrGGfbuVfn0RBnl0QKAI7DlRo7KvFxnBbNw3RwgdiFRPZsLNY9PdXtfT//ckYRJu4llp20zQ1iYzzanBV+XnKfniQKo4cMuLEPfKYYn51t1ex6YwAAggg4FsBWy4yvlUiOgIIIIAAAgggUHsBzlm1N6MHAggggAACCCBwJgFbzldBV5DftWuX+3vlXa+xdxXsXT9FRUXfvcp+6dKlatKkCbu/gQUoyDfwApC+VgIrt5Zp2fulRp8u54dpWt/oWsXxReOZnyzV6v3md75f0KSt+0n52HDvxleZlanjKQNVdeK4MfT4CVMVdV1PX0yHmAgggAACDgjYcpFxgIIQCCCAAAIIIICAowKcsxzlJBgCCCCAAAIIICBbzlfWFuRPFtm/+eYbpaenKzHx369o/sc//qF77rlHt99+u7soHxIS8l1BPiMjw/16+6SkJLZ4AwtQkG/gBSB9rQXS1hRr6xcVRr8B3SL0wHUN/Ji8pIl/e0ZvHtxijO2SpPZ67obfKzosqtZzPb1DxZcHlD0iWVVFhUachJnzFdHpSq9i0xkBBBBAwDcCtlxkfKNDVAQQQAABBBBAoO4CnLPqbkdPBBBAAAEEEEDgxwRsOV9ZW5B3LZrrVfWuovuCBQvUv39/hYaG6uR3y1dUVHxXqP/yyy/Vr18/tWnTRjwh7x//4CnI+8c6MArPBUrKpYeWFSkjs9LoNKl3tK69sOG/BmP0BzP0/lc7jLF1anaRFt842fNJVtOybPdOnUgdan4aHa3EOUsUfkEHr+MTAAEEEEDAWQFbLjLOqhANAQQQQAABBBDwXoBzlveGREAAAQQQQAABBE4XsOV8ZXVBfv/+/e7vhv/www/dBff58+crISHBXah/9NFHdffdd+tnP/uZtmzZorffflsTJkxwF/D5DvmG/8dOQb7h14AR1F7gm9wqDV1aqLzTvlI+MlxaMChGP2kWWvuADvcYuWWqth39xIh6TcvOmtt9nNeZSrdtUU7aaCNOSHwTNV24QqHNz/Y6PgEQQAABBJwTsOUi45wIkRBAAAEEEEAAAWcEOGc540gUBBBAAAEEEEDgpIAt5yurC/Kuxfrb3/6mESNGqHPnzu5CfExMjI4dO6aUlBStW7fuux191VVXacWKFWrfvj273A8EKMj7wSIwhDoJ7D5cqVErioy+zRqHaPHgWMXH1Cmko52GvjNBn2buNWLe1OYaTb3mt17nKX5rnfJmTTHihLU8R4nzl8tVnOcHAQQQQMA/BGy5yPiHJqNAAAEEEEAAAQROCXDOYjcggAACCCCAAALOCthyvrK+IO9a9vLycmVnZ+uss85yf2e866egoEB/+tOf9P777+uKK65Q37591axZM2d3CdHqLEBBvs50dPQDgbX/V6Zn3y41RnJJ61DN/U3DV+SLK0o0ZPMEfZ79T2N8t7XtrklXj/Bar2DZQhWuet6IE37BhUqYs0Qh0Q0/f68nSAAEEEDAAgFbLjIWLAVTQAABBBBAAAHLBDhnWbagTAcBBBBAAAEEGlzAlvOV1QX59evXq3nz5u7X0ru+P56fwBGgIB84a8VIf1zgj38p0Ybd5caHd14RoUdujmxwsvyyQndR/h85B42x9Gl/ix7rPNjr8eVOS1PJ5vVGnIif/VwJTy3wOjYBEEAAAQS8F7DlIuO9BBEQQAABBBBAAAFnBThnOetJNAQQQAABBBBAwJbzlbUF+by8PA0fPlxHjx7Viy++qJYtW7JrA0iAgnwALRZDrVZg+LIifX600vj88dujdPNl4Q2ullOar0Ebx+pw/lFjLCmX9NXgn97t9fhyxo5U6UfbjThR3XsoPm2a17EJgAACCCDgnYAtFxnvFOiNAAIIIIAAAgg4L8A5y3lTIiKAAAIIIIBAcAvYcr6ytiCflZWlAQMGqF27dt99d3xwb9nAmj0F+cBaL0b74wInCqs0ZGmRjudXGQ3m3x+jjq0a/q0d3xZn6/7/z96dgElVnfkf/1XvXb13QzfNohhA1LjQqBjRqIkoSZ7MJBmNJqIGhQhK1OD2dxk16rgEk6gxKMrmqJghMYnOTCZRcYkRUHQAgVGJMYIoDQ1NN72vVf/n3qqm+7JIVXVV9b2nvvU8PN1dfc857/mcg57LW+fcF2/U9tZaR3zXj5+m88Z8vX/D2tGuutkz1LXxPUc9/vMuVN5l/T8av3/BURoBBBBIbQFTbmRSexTpPQIIIIAAAgi4UYB1lhtHhZgQQAABBBBAwMsCpqyvjE3It7e364YbbtD69ev11FNPadiwYV6ebykXOwn5lBtyYzv84baAZi5qdfSvyC/Nn+5XWb5vwPv9WXONpi27WbVt9Y5Y7jjpSn1j5On9ii/Y1Ki6H12i7k8/cdSTf+X1yv1W/3fh9ys4CiOAAAIpLGDKjUwKDyFdRwABBBBAAAGXCrDOcunAEBYCCCCAAAIIeFbAlPWVsQl5a2Zt3rxZs2fPVmdnp318fVVVlUpKSpSVNfDPcPbszE9S4CTkkwRNM0kRePW9Lv3bc+2OtkZXpOmxablJaf9gjXzSWK1Llt2kho4mx6X3n3qDzhg24WDFP/f3gdod2jXjIgXrdzmuK7z1HmWfPqlfdVMYAQQQQCA2AVNuZGLrPaUQQAABBBBAAIHECbDOSpwtNSOAAAIIIIBAagqYsr4yNiFfV1dn75DfsGGD3nzzzYhm6eTJk7VkyRKVlZVFdD0XJU6AhHzibKl5YATmvdyh377V6Wj8jCMzdOt3sgcmoL1a/bB+s6a9fItau9ocv3nwtJt1SuX4fsXY/fFHqrtqmoKtLY56iu+fq8yqE/tVN4URQAABBKIXMOVGJvqeUwIBBBBAAAEEEEisAOusxPpSOwIIIIAAAgiknoAp6ytjE/I9z5B/4YUXIp6dJOQjpkr4hSTkE05MAwMgcN0zbVqzqdvR8owzs3TeSZkDEM2+Ta6v/Zsuf/Unau/ucPzysa/eqfGDj+pXjJ3r16p+9mXOOnJyVPLgfGWMHtuvuimMAAIIIBCdgCk3MtH1mqsRQAABBBBAAIHEC7DOSrwxLSCAAAIIIIBAagmYsr4yNiGfWtPRvN6SkDdvTOmR1NwuzVjYour6oIPj/gtyNH5kuiuIVu94TzNeuc0RS3Z6luafeZeOLBnVrxg7Vryu3bdd56jDV1ik0nlPKa18SL/qpjACCCCAQOQCptzIRN5jrkQAAQQQQAABBJIjwDorOc60ggACCCCAAAKpI2DK+oqEfOrMWU/1lIS8p4aLYKMQ2FIb1MxFLWrrc3p9Xrb02DS/Kot9UdSUuEuXV6/Wj1+/x9FAXqZf8796l8YUH9qvhtv+9Lwaf363o470ymEqmfuErOQ8LwQQQACBxAuYciOTeClaQAABBBBAAAEEohNgnRWdF1cjgAACCCCAAAIHEzBlfZUyCflgMKiGhgZ9/PHHamtrU1VVlbKystTa2qrc3Fz5fO5IhB1s4qXK70nIp8pIp2Y/V33UrZuWOp/VPrzUp3mX+pWb5Q6TFz9ZrltWPuAIpjArX4sn3atDCir7FWTz4nlqWbLIUUfG6MNV/OB8+XJy+1U3hRFAAAEEDi5gyo3MwXvKFQgggAACCCCAQHIFWGcl15vWEEAAAQQQQMB8AVPWV8Yn5AOBgF555RXdeeed+utf/2rPzJ5nxfv9fl1zzTXKzMzUT37yE5WWlpo/cz3SQxLyHhkowoxZ4Kk3OvXE685ntU8Yla57z8+Juc54F/yfTX/R7W897Ki2LKdY/37WfarwD+pXcw333qb2l//sqCNz3Akq/tkj/aqXwggggAACBxcw5Ubm4D3lCgQQQAABBBBAILkCrLOS601rCCCAAAIIIGC+gCnrK6MT8l1dXZo3b55uvvlmNTY2qqCgwN4Nb+2OX7JkidLS0nTRRRfpj3/8o7773e/qscceU0lJifmz1wM9JCHvgUEixH4L3PZsm5b/rdtRz4WnZOqS012yTV7Sbz78k+5fvdAR49C8ci2cdLcG5fTvv5e7b7paHW+vdNSdfdqZKrzt3n7bUgECCCCAwIEFTLmRYYwRQAABBBBAAAG3CbDOctuIEA8CCCCAAAIIeF3AlPWV0Qn55cuXa8qUKRo+fLh+/vOf6+ijj9a1116rTZs22Qn5srIybdu2TTfccIOeeuopPf300/b1vAZegIT8wI8BESReoL1LumJxqzbtCDgau+PcHJ16eHriA4iwhfn/91s9vmGp4+oR+ZVafNa9KsrKj7CW/VzW0a662TPUtfE9xy/9512ovMuuir1eSiKAAAIIfK6AKTcyDDMCCCCAAAIIIOA2AdZZbhsR4kEAAQQQQAABrwuYsr4yNiHf3d2tW2+9Vc8884yeffZZWQle63nxs2fPdiTkrYm4ceNGnX/++TrllFPsxH1OjnuOjPb6X5RY4ychH6sc5bwmUNMQ1GULWtTY55HyWRnSI5fk6rDBaa7pzv2rF+g3HzqPmB9ddKi9U96fEft/M4NNjaq7/GJ1V3/m6Gv+ldcr91vfdU3/CQQBBBAwScCUGxmTxoS+IIAAAggggIAZAqyzzBhHeoEAAggggAAC7hEwZX1lbEK+rq7OPo7eei783Llz7ePqD5SQb2lp0dVXX60tW7bs2TnvnqmWmpGQkE/NcU/VXq/fEtCPn2p1dH9wgU+PT/erMNc9Kre/+Uv9z+bXHQEdXTZGj37lJ8pJz4450EDNNu26YqqC9bscdRTeeo+yT58Uc70URAABBBDYv4ApNzKMLwIIIIAAAggg4DYB1lluGxHiQQABBBBAAAGvC5iyvjI2IV9bW2sfPz9y5Eg98MAD9rPjD5SQP9D7Xp+kXo6fhLyXR4/YYxH4/dudmvtSh6Po0cPT9NDFLsrIS7p5xS/00pYVjjirBh+px796Vyzd3lOm++OPVHfVNAVbWxz1FN8/V5lVJ/arbgojgAACCDgFTLmRYVwRQAABBBBAAAG3CbDOctuIEA8CCCCAAAIIeF3AlPWVsQn5xsZGzZo1Szt27LCfDz9o0KADJuSrq6t18cUXq7Kycs9ueq9PUK/HT0Le6yNI/LEI/PS/2vXi+i5H0W8fn6krJ2fFUl3Cylz9+j1aUb3aUf/EyvF66LSb+9Vm5/q1qp99mbOOnByVPrxY6YeN6lfdFEYAAQQQ6BUw5UaGMUUAAQQQQAABBNwmwDrLbSNCPAgggAACCCDgdQFT1lfGJuSDwaC9M/7aa6+1E/LWbvm2trZ9niHf1dVlPzf+xhtvtL9az5j3+Xxen5+ej5+EvOeHkA7EKDBrcas+qA44St/wzWxNPjYjxhoTU+yyV27Vmh3vOyo/a8RE3TPxmn412LHide2+7TpHHb7iUpU+8oTSyof0q24KI4AAAgiEBEy5kWE8EUAAAQQQQAABtwmwznLbiBAPAggggAACCHhdwJT1lbEJeWuCbdq0SRdeeKHWrVunGTNm2LvgrST91q1btWDBAu3atUvz5s3To48+qpNOOslO3I8ZM8brc9OI+EnIGzGMdCIGgfqWoH64oFW7moKO0nOn5uqIoWkx1JiYIm3d7br81Z9oQ+2Hjga+/YVJuuXEmf1qtO1Pz6vx53c76kivHKaSuU/IV1jUr7opjAACCCBAQp45gAACCCCAAAIIJErAlH8wTpQP9SKAAAIIIIAAAtEKmLK+Mjohbw3qypUrdfnll+vdd9894BiPHTtWjz/+uE477bRo5wHXJ0iAhHyCYKnWEwIfbgto5qJWR6xFfmn+dL/K8t1zgkdLV5umLbtFf9+92RHreWO+puvHT++XdfPieWpZsshRR8bow1X84Hz5cnL7VTeFEUAAgVQXMOVGJtXHkf4jgAACCCCAgPsEWGe5b0yICAEEEEAAAQS8LWDK+sr4hLw1zaznyD/55JP67W9/q7feemvPzLMS8dYOemvn/CGHHOLtGWlY9CTkDRtQuhO1wAvrujTnv9sd5UZXpOmxae5KRu/uaNIlL92kLU3VjlhnHvM9TTvq3Kj73bdAw723qf3lPzvqyBx3gop/9ki/6qUwAgggkOoCptzIpPo40n8EEEAAAQQQcJ8A6yz3jQkRIYAAAggggIC3BUxZX6VEQr7vVLOeGd/Y2Ki8vDxlZWV5exYaHD0JeYMHl65FLPDISx363dudjuvPODJDt34nO+I6knHhzrY6e6f81uYaR3PXj5+m88Z8vV8h7L7panW8vdJRR/ZpZ6rwtnv7VS+FEUAAgVQWMOVGJpXHkL4jgAACCCCAgDsFWGe5c1yICgEEEEAAAQS8K2DK+iqlEvLBYFANDQ2ykvIZGRkqLCyUz+ee45+9+9ch/pGTkI+/KTV6U+DqJ1u14dOAI/iZZ2bpuydluqpD21t26gcv3ajatnpHXHecdKW+MfL02GPtaFfd7Bnq2vieow7/+Rcp74dXxl4vJRFAAIEUFjDlRiaFh5CuI4AAAggggIBLBVhnuXRgCAsBBBBAAAEEPCtgyvrK+IS8lYT/4IMPNH/+fP3+97/X5s29zzrmyHr3/v0jIe/esSGy5Ao0tEqXLWjRjsago+H7L8jR+JHpyQ3mIK190litS5bdpIaOJmesp96gM4ZNiDnWYFOj6i6/WN3VnznqyL/yeuV+67sx10tBBBBAIFUFTLmRSdXxo98IIIAAAggg4F4B1lnuHRsiQwABBBBAAAFvCpiyvjI6IW8l45cuXapZs2Zp165dB5xpVmJ+3rx5Ov3009kx75K/jyTkXTIQhOEKgY93BHTF4lZ1dPWGk5ctPTbNr8pid53y8WH9Zv3wlVvV3NnisHvwtJt1SuX4mD0DNdu064qpCtY7/1teeOs9yj59Usz1UhABBBBIRQFTbmRScezoMwIIIIAAAgi4W4B1lrvHh+gQQAABBBBAwHsCpqyvjE7IL1++XFOmTLGfGX/jjTfqoosuUkVFhZ10DwQC2rZtm5YsWaL77rtPI0aM0K9//WsdeeSR3puNBkZMQt7AQaVL/RJ442/duv3ZNkcdw0t9mnepX7lZ/ao67oXfr/tIP3z5VrV3dzjqfuyrd2r84KNibq/7449Ud9U0BVudyf7i++cqs+rEmOulIAIIIJBqAqbcyKTauNFfBBBAAAEEEHC/AOss948RESKAAAIIIICAtwRMWV8Zm5Dv6Oiwk/ALFiywd8l/7Wtf2+/ud2sXvZWInzlzpn784x/r9ttvV3q6u46B9tZfjfhES0I+Po7UYpbAv/+1Q0/+tdPRqQmj0nXv+Tmu6+jqHe9pxiu3OeLKTs/S/DPv0pElo2KOt3P9WtXPvsxZPidHpQ8vVvphsdcbc0AURAABBDwoYMqNjAfpCRkBBBBAAAEEDBdgnWX4ANM9BBBAAAEEEEi6gCnrK2MT8nV1dfaO+NLSUs2dO1cFBQUHnCS7d+/W9OnT7d9bCfyioqKkTygadAqQkGdGILB/gZuWtmnVR92OX154aqYuOc1l2+QlLa9erR+/fo8j1rxMv+Z/9S6NKT405iHuWPG6dt92naO8r7hUpY88obTyITHXS0EEEEAgVQRMuZFJlfGinwgggAACCCDgHQHWWd4ZKyJFAAEEEEAAAW8ImLK+MjYhX1tbax9XP3LkSD3wwAPKzc094MxqbW3V7NmztWnTJvsI+7KyMm/MQoOjJCFv8ODStX4JtHZIMxe16NNdQUc9d5ybo1MPd9/pHq99tkrXvzHHEWthVr4WT7pXhxRUxmzR9qfn1fjzux3l0yuHqWTuE/IV8qGqmGEpiAACKSFgyo1MSgwWnUQAAQQQQAABTwmwzvLUcBEsAggggAACCHhAwJT1lbEJ+Z4j69955x0988wzGj58+AGnVXV1tS6++GIdc8wx9vPks7Lct9PUA38n4hoiCfm4clKZYQLV9UHNWNii5vbejmVlSI9ckqvDBqe5rrf/s+kvuv2thx1xleUU69/Puk8V/kExx9u86FG1PLPYUT5j9OEqfnC+fDkH/hBWzA1SEAEEEDBEwJQbGUOGg24ggAACCCCAgEECrLMMGky6ggACCCCAAAKuEDBlfWVsQt6aJVYy/txzz9U3vvEN/fSnP93vsfXt7e36xS9+occee8zeHX/KKae4YoKlehAk5FN9BtD/gwms3tSt659pc1w2uMCnx6f7VejCXPRvPvyT7l+90BHv0LxyPXHWfSrJLjxYdw/4+4Z7b1P7y392/D5z3Akq/tkjMddJQQQQQMB0AVNuZEwfJ/qHAAIIIIAAAt4TYJ3lvTEjYgQQQAABBBBwt4Ap6ytjE/JWon3NmjVavny55syZo4qKCl144YU6/vjjlZ4eOtZ5y5YtdhL+hRde0E033aSzzz57n1mXk5OjqqoqZWdnu3tGGhYdCXnDBpTuJETgd6s69ciyDkfdRw9P00MXuzAjL2nRe7/To+t/7Yh3ZOEwLTjzbhVl5cdstPumq9Xx9kpH+ezTzlThbffGXCcFEUAAAZMFTLmRMXmM6BsCCCCAAAIIeFOAdZY3x42oEUAAAQQQQMC9Aqasr4xNyPc8Q95KtvfnNXnyZJ4r3x/AGMuSkI8RjmIpJ3DXH9r12vtdjn5/+4RMXXm2Ox+9cf/qBfrNh84d7aOLDtXCSXfLn5ET2/h1tKtu9gx1bXzPUd5//u9MLiEAACAASURBVMXK++GPYquTUggggIDBAqbcyBg8RHQNAQQQQAABBDwqwDrLowNH2AgggAACCCDgWgFT1lfGJuSbmpr09NNPa/fu3f2aREVFRfbO+vz82Hdv9iuAFC1MQj5FB55uxyQwY2Gr/r494Ch7wzezNfnYjJjqS3Shu9+ep+f+sczRzNFlYzTvK3coOz22DxIEmxpVd/nF6q7+zFFv/pXXK/db3010l6gfAQQQ8JSAKTcynkInWAQQQAABBBBICQHWWSkxzHQSAQQQQAABBJIoYMr6ytiEfBLnAk0lQICEfAJQqdJYgdqmoH64oEW7W5xdnDs1V0cMTXNlv29e8Qu9tGWFI7YJFcdo7hm3xxxvoGabdl0xVcH6XY46Cm+9R9mnT4q5XgoigAACpgmYciNj2rjQHwQQQAABBBDwvgDrLO+PIT1AAAEEEEAAAXcJmLK+IiHvrnlFNGEBEvJMBQSiE/hga0Cznmh1FCryS/On+1WW74uusiRdffXr92hF9WpHaxMrx+uh026OOYLujz9S3VXTFGx1fjqh+IHHlXnMuJjrpSACCCBgkoApNzImjQl9QQABBBBAAAEzBFhnmTGO9AIBBBBAAAEE3CNgyvoqJRLyXV1damxsVCDgPNJ57+mUlpYm64h66yuvgRUgIT+w/rTuTYEX1nVpzn+3O4IfXZGmx6blurZDs167Q6u2r3fEd9aIibpn4jUxx9y5fq3qZ1/mKO/L9avklwuVftiomOulIAIIIGCKgCk3MqaMB/1AAAEEEEAAAXMEWGeZM5b0BAEEEEAAAQTcIWDK+srohHx7e7sWLVqkn/70p9q8efNBZ87kyZO1ZMkSlZWVHfRaLkisAAn5xPpSu7kCv3qxQ394p9PRwTOOzNCt38l2Zafbuzs089XbtaH2Q0d83/7CJN1y4syYY+5Y8bp233ado7yvuFSljzyhtPIhMddLQQQQQMAEAVNuZEwYC/qAAAIIIIAAAmYJsM4yazzpDQIIIIAAAggMvIAp6yujE/JWcv3CCy+0Z8uhhx6qMWPGfO7u90MOOURz5sxRSUnJwM+wFI+AhHyKTwC63y+Bq59s1YZPnSeCXD4pS+dOyOxXvYkq3NLVpmnLbtHfdzs/OHXemK/p+vHTY2627U/Pq/HndzvKp1cOU8ncJ+QrLIq5XgoigAACXhcw5UbG6+NA/AgggAACCCBgngDrLPPGlB4hgAACCCCAwMAKmLK+MjYhbx1RP2vWLC1btkzz5s3TN7/5TY6iH9i/M1G1TkI+Ki4uRsAh0NAqXbagRTsag473778gR+NHprtSa3dHk6a/fIs2NXzmiO/yY76vS486J+aYmxc9qpZnFjvKZ4w+XMUPzpcvx71H+cfcYQoigAACEQiYciMTQVe5BAEEEEAAAQQQSKoA66ykctMYAggggAACCKSAgCnrK2MT8rW1tZoyZYpGjBihhx56SH6/PwWmpTldJCFvzljSk4ER+HhHQFcsblVHV2/7ednSY9P8qiz2DUxQB2m1rr1BU1+6UVubaxxXXj9+ms4b8/WYY2649za1v/xnR/nMcSeo+GePxFwnBRFAAAEvC5hyI+PlMSB2BBBAAAEEEDBTgHWWmeNKrxBAAAEEEEBg4ARMWV8Zm5Dv2SFvJeIfeOAB5eayE3Lg/rpE3zIJ+ejNKIHA3gJv/K1btz/b5nh7eKlP8y71KzfLnV7bW3bqBy/dqNq2ekeAd5x0pb4x8vSYg95909XqeHulo3z2mV9T4U13xlwnBRFAAAGvCphyI+NVf+JGAAEEEEAAAXMFWGeZO7b0DAEEEEAAAQQGRsCU9ZWxCflgMKhf/vKXWrx4sZYuXaqxY8cOzEyh1ZgESMjHxEYhBPYRWPx6h55+o9Px/oRR6br3/BzXan3SWK1pL9+i+vYGR4z3n3qDzhg2Iba4O9pVN3uGuja+5yjv/94PlDd9Vmx1UgoBBBDwqIApNzIe5SdsBBBAAAEEEDBYgHWWwYNL1xBAAAEEEEBgQARMWV8Zm5C3ZoV1bP21116rhoYG/fSnP9Xo0aPl87nzqOYBmcUubpSEvIsHh9A8J3DT0jat+qjbEfdFp2Zq6mku3SYv6eOGT3XJspvV3NniiHvuGbdpQsWxMY1BsKlRdZdfrO5q53Pq86+8Xrnf+m5MdVIIAQQQ8KKAKTcyXrQnZgQQQAABBBAwW4B1ltnjS+8QQAABBBBAIPkCpqyvjE7IW9Niw4YNuvjii7VmzRoVFBRo3LhxBzy+/pBDDtGcOXNUUlKS/BlFiw4BEvJMCATiJ9DaIc1c1KJPdwUdld5xbo5OPTw9fg3Fuab36z7SD1++Ve3dHXtqzkrL1MNn3Krxg4+KqbVAzTbtumKqgvW7HOULb71H2adPiqlOCiGAAAJeEzDlRsZr7sSLAAIIIIAAAuYLsM4yf4zpIQIIIIAAAggkV8CU9ZXRCfnly5drypQp2rx5c0SzY/LkyVqyZInKysoiup6LEidAQj5xttScmgLV9UHNWNii5vbe/mdlSI9ckqvDBqe5FmX1jvd05Wt3qSPQe+x+dnqW5p95l44sGRVT3N0ff6S6q6Yp2OrcfV/8wOPKPGZcTHVSCAEEEPCSgCk3Ml4yJ1YEEEAAAQQQSA0B1lmpMc70EgEEEEAAAQSSJ2DK+srYhHxHR4duvPFGPfDAA7r88ss1depUjRr1+cmbtLQ0FRUVyfrKa2AFSMgPrD+tmymwelO3rn+mzdG5wQU+PT7dr8Jc9/Z51fZ1mvXanY4A8zL9WjzpHh1WODymwDvXr1X97MscZX25fpX8cqHSD4st0R9TIBRCAAEEBkDAlBuZAaCjSQQQQAABBBBA4HMFWGcxQRBAAAEEEEAAgfgKmLK+MjYhbz0/3tod7/f7tXDhQo6hj+/8T3htJOQTTkwDKSrwm7c69djLvUfAWwxHD0/TQxe7OCMv6bXPVun6N+Y4Rq04u1ALz7xbhxRUxjSaHSte1+7brnOU9RWXqvSRJ5RWPiSmOimEAAIIeEHAlBsZL1gTIwIIIIAAAgiklgDrrNQab3qLAAIIIIAAAokXMGV9ZWxCvq6uThdddJGGDx9u75LPzXV3sinxU9ZbLZCQ99Z4Ea23BO76Q7tee7/LEfR3TsjUj87OcnVH/mfTX3T7Ww87YizLKda/n3WfKvyDYoq97U/Pq/HndzvKplcOU8ncJ+QrLIqpTgohgAACbhcw5UbG7c7EhwACCCCAAAKpJ8A6K/XGnB4jgAACCCCAQGIFTFlfGZuQ7zmy/v3339dTTz2lQYNiS9YkdhpR+4EESMgzNxBIrMCMha36+/aAo5EbvpmtycdmJLbhftb+h4+W6Z535jlqGZpXrifOuk8l2YUx1d686FG1PLPYUTZj9OEqfnC+fDl8mCsmVAohgICrBUy5kXE1MsEhgAACCCCAQEoKsM5KyWGn0wgggAACCCCQQAFT1lfGJuStsV+3bp2+973v2Tvlr7nmGmVnZydwSlB1PAVIyMdTk7oQ2FegtimoHy5o0e4W5+/mTs3VEUPTXE22+P3f65F1zzhiHFk4TAvOvFtFWfkxxd5w721qf/nPjrKZ405Q8c8eiak+CiGAAAJuFjDlRsbNxsSGAAIIIIAAAqkpwDorNcedXiOAAAIIIIBA4gRMWV8Zm5APBALavXu3/vrXv+qqq67SkCFDNGnSJB122GEaNWrUfmdGTk6OqqqqSNwn7u9NxDWTkI+YigsRiFngg60BzXqi1VG+yC/Nn+5XWb4v5nqTUfChtU/q6Y3/6WhqdNGhWjjpbvkzcmIKYfdNV6vj7ZWOstlnfk2FN90ZU30UQgABBNwqYMqNjFt9iQsBBBBAAAEEUleAdVbqjj09RwABBBBAAIHECJiyvjI2IV9bW6spU6bohRdeiHgGTJ48WUuWLFFZWVnEZbgwMQIk5BPjSq0I7C3wwrouzfnvdsfboyvS9Ng09x/Vfvfb8/TcP5Y5Yj+6bIzmfeUOZadnRT/YHe2qmz1DXRvfc5T1f+8Hyps+K/r6KIEAAgi4VMCUGxmX8hIWAggggAACCKSwAOusFB58uo4AAggggAACCREwZX1lbEK+qalJTz/9tL1LPtJXUVGRLrzwQuXnx3bkcaTtcN3BBUjIH9yIKxCIl8AvX+jQ8//b6ajujCMzdOt33P+Yj5tX/EIvbVnhiH1CxTGae8btMfEEmxpVd/nF6q7+zFE+/8rrlfut78ZUJ4UQQAABtwmYciPjNlfiQQABBBBAAAEEWGcxBxBAAAEEEEAAgfgKmLK+MjYhH9/hprZkC5CQT7Y47aW6wNVPtmrDpwEHwxWTsnTOhEzX01z3xhz95bNVjjgnVo7XQ6fdHFPsgZpt2nXFVAXrdznKF956j7JPnxRTnRRCAAEE3CRgyo2Mm0yJBQEEEEAAAQQQsARYZzEPEEAAAQQQQACB+AqYsr4iIR/feUFtcRIgIR8nSKpBIEKBhlbpsgUt2tEYdJS4/4IcjR+ZHmEtA3fZrNfu0Krt6x0BnDViou6ZeE1MQXV//JHqrpqmYGuLo3zxA48r85hxMdVJIQQQQMAtAqbcyLjFkzgQQAABBBBAAIEeAdZZzAUEEEAAAQQQQCC+Aqasr1IiIR8IBLRx40a9+uqrevvtt5WRkaE5c+YoLy9PL730ksaPH6/Kysr4zhBq65cACfl+8VEYgZgEPt4R0BWLW9XR1Vs8L1t6bJpflcW+mOpMVqH27g7NfPV2baj90NHkt78wSbecODOmMDrXr1X97MscZX25fpX8cqHSDxsVU50UQgABBNwgYMqNjBssiQEBBBBAAAEEEOgrwDqL+YAAAggggAACCMRXwJT1lfEJ+R07dujGG2/UokWL9syAyZMna8mSJcrNzdXVV1+tv/71r3rwwQdlve/zuTvpFN9p7N7aSMi7d2yIzGyBN/7WrdufbXN0cnipT/Mu9Ss3y919b+lq04xXbtMHdf9wBHremK/p+vHTYwq+Y8Xr2n3bdY6yvuJSlT7yhNLKh8RUJ4UQQACBgRYw5UZmoB1pHwEEEEAAAQQQ2FuAdRZzAgEEEEAAAQQQiK+AKesroxPydXV1mjFjhn7729/qy1/+siZNmqQVK1bYM8FKyGdnZ+uuu+7So48+qi984QtaunSpxo4dG9+ZQm0xCZCQj4mNQgjERWDRXzq0ZHmno64Jo9J17/k5cak/kZU0dbbokmU3aVPDZ45mLj/m+7r0qHNiarrtT8+r8ed3O8qmVw5Tydwn5CssiqlOCiGAAAIDKWDKjcxAGtI2AggggAACCCCwPwHWWcwLBBBAAAEEEEAgvgKmrK+MTsgvXLhQ06dP109+8hPdcMMN9gyYPXu2Nm3aZCfky8rKZB1n/9RTT2nq1Kl2cv6WW25hl3x8/67EVBsJ+ZjYKIRA3ARuWtqmVR91O+q7+MuZ+sGXXb5NXlJde4OmvnSjtjbXOOK/+YSZ+s6oSTEZNS96VC3PLHaUzRh9uH18vbKyY6qTQggggMBACZhyIzNQfrSLAAIIIIAAAggcSIB1FnMDAQQQQAABBBCIr4Ap6ytjE/Ktra128v29997TM888o+HDh6vnvb4JeWta7Ny5UxdddJEGDx6suXPnqqCgIL6zhdqiFiAhHzUZBRCIq0BrhzRzUYs+3RV01HvHuTk69fD0uLaViMq2t+zUtGW3aHtrrTP+k67UN0aeHlOTDffepvaX/+wom3XiySq696GY6qMQAgggMFACptzIDJQf7SKAAAIIIIAAAgcSYJ3F3EAAAQQQQAABBOIrYMr6ytiEfG1traZMmaKRI0fqgQcesJ8Xf6CE/IHej++UobZoBEjIR6PFtQgkRqC6PqgZC1vU3N5bf1aG9MgluTpscFpiGo1jrZ8119g75evbGxy13n/qDTpj2ISYWtp909XqeHulo2z2mV9T4U13xlQfhRBAAIGBEDDlRmYg7GgTAQQQQAABBBD4PAHWWcwPBBBAAAEEEEAgvgKmrK+MT8iPGDFCDz30kPx+/wET8i0tLbr66qu1ZcuWPUfZx3e6UFu0AiTkoxXjegQSI7B6U7euf6bNUfngAp8en+5XYW5i2oxnrR83fKpLlt2s5s4WR7Vzz7hNEyqOjb6pjnbVzZ6hro3vOcr6v/8D5U2bFX19lEAAAQQGQMCUG5kBoKNJBBBAAAEEEEDgcwVYZzFBEEAAAQQQQACB+AqYsr4yNiHf1tama6+9VsuXL9fSpUs1duzYAybk161bp+9973v6yle+op///OfKycmJ72yhtqgFSMhHTUYBBBImsPTNTj3+Soej/qOHp+mhiz2QkZf0ft1HmvHK7Wrt6v1gQVZaph4+41aNH3xU1G7BpkbVXX6xuqs/c5TNv/J65X7ru1HXRwEEEEAg2QKm3Mgk2432EEAAAQQQQACBgwmwzjqYEL9HAAEEEEAAAQSiEzBlfWVsQt4azueff95+NryVbL/77ruVn59vP1e+7zPkN2/erFmzZumPf/yjfve73+lf/uVfopsJXJ0QARLyCWGlUgRiFrjrD+167f0uR/l/OTFTs87KirnOZBZcX/s3zXzldnUEOvc0m52epfln3qUjS0ZFHUpge7V2zZqqYH2do2zuuRfIl+vfb32+7Gyl5RfIl18oX35++PsCpeXny1dcGnUMFEAAAQRiFTDlRibW/lMOAQQQQAABBBBIlADrrETJUi8CCCCAAAIIpKqAKesroxPyzc3NuuGGG/TII4/o0EMP1be//W2988476urq0tSpU7V27Vr99re/1a5du3TFFVdozpw5ysvLS9U57ap+k5B31XAQDAK2wIyFrfr79oBD44ZvZmvysRmeEFq1fZ1mveZ81ntepl+LJ92jwwqHR92H7o8/Ut1V0xRsdR6HH3VFPQVycpSWZyXsw0l6O3lvfd/3a758eeH3CsLv5+XLV1gUc7MURACB1BMw5UYm9UaOHiOAAAIIIICA2wVYZ7l9hIgPAQQQQAABBLwmYMr6ypiEfFNTk55++ml7Hl144YX2bnjr1djYqPvuu08PP/yw/f3+XlYy/q677lJpKTsU3fIXkYS8W0aCOBDoFahtCuqHC1q0e6/889ypuTpiaJonqF77bJWuf2OOI9bi7EItPPNuHVJQGXUfOtevVf3sy6Iul4gC1s58a+e9tQM/lMTv3YUf+t7amd8n2W8n9vPlKyiULy/0/0xeCCCQGgKm3MikxmjRSwQQQAABBBDwkgDrLC+NFrEigAACCCCAgBcETFlfGZOQr62t1ZQpU+y5s2TJEpWVle2ZR8FgUNu3b9drr72mDRs22DvjjzrqKPu58meffbaGDx8un8/nhXmXMjGSkE+ZoaajHhP4YGtAs55odURd5JfmT/erLN8b/x198ZPlumXlA44+lOUU69/Puk8V/kFRj0j766+oZemTsp4tH2hsULBhd9R1uKGALy9vP7vv907s99mdnxdO+Fu7+jldxg1DSAwIRCxgyo1MxB3mQgQQQAABBBBAIEkCrLOSBE0zCCCAAAIIIJAyAqasr1IiIZ8ys9KgjpKQN2gw6YpxAi+s69Kc/2539Gt0RZoem5brmb7+4aNluuedeY54h+aV64mz7lNJdmH/+9HWpkBTg4JNTQo0NSrY9/vGRgWarfesBH7oa7C57/dN/W9/AGqwjs1Ps47P33PEfmi3ft+d+vbOfeuaAmsXf+ha65h+5eQMQMQ0iUDqCphyI5O6I0jPEUAAAQQQQMCtAqyz3DoyxIUAAggggAACXhUwZX1FQt6rM9DwuEnIGz7AdM/zAg/+uV3/tbrL0Y8zjszQrd/J9kzfnvrgef3y3acc8Y4sHKYFZ96toqyBPcLdTtJbCfu+X63kvZW4b2pSsLEh9Lvmnu+bwtc3SO3OD0t4ZUB8RcVKCx+fHzpyv+/u/L0S+z2J/4ICpZX0nojjlb4SJwIDLWDKjcxAO9I+AggggAACCCCwtwDrLOYEAggggAACCCAQXwFT1lck5OM7L6gtTgIk5OMESTUIJFDg6idbteHTgKOFKyZl6ZwJmQlsNb5VP7r+11r03u8clY4uOlQLJ90tf4Z3d20H6+ucyfy9Evs9O/SD1m79cGLfPm5/d318gZNVW2aWQkn88O77cMJ+z3vWTvzwbn17V354p779tbgkWVHSDgKuETDlRsY1oASCAAIIIIAAAgiEBVhnMRUQQAABBBBAAIH4CpiyviIhH995QW1xEiAhHydIqkEggQINrdJlC1q0ozHoaOX+C3I0fmR6AluOb9V3vz1Pz/1jmaPSo8vGaN5X7lB2elZ8G/NCbZEct2/v0A/tyu+7k9/ase/JV06OfXR+KFnf99j9nvfCyf68AqUV9Ozet47bz5d1VD8vBLwmYMqNjNfciRcBBBBAAAEEzBdgnWX+GNNDBBBAAAEEEEiugCnrK+MS8i+88ELMM2Hy5MlasmSJyso4/jZmxDgVJCEfJ0iqQSDBAh/vCGj6/FZHK3nZ0mPT/Kos9iW49fhVf/ubv9T/bH7dUeGEimM094zb49dIitSUksft5/rlsxL1VsLecdR+34R+n2R/38R+3sA+HiFFpiXd3EvAlBsZBhYBBBBAAAEEEHCbAOsst40I8SCAAAIIIICA1wVMWV+RkO8zE0nIu+evJQl594wFkSBwMIFX3+vSvz3nfG758FKf5l3qV66HNphf98Yc/eWzVY7unj5sgn526g0HI+D3cRRIueP2Jfl6jtgPJ/X77tQPJfidO/VDR+4XhD4EkOuPoz5VpYqAKTcyqTJe9BMBBBBAAAEEvCPAOss7Y0WkCCCAAAIIIOANAVPWV8Yl5Ovr63XLLbeooKAg6pmUk5OjqqoqZWdnR12WAvEVICEfX09qQyDRAgte7dCvV3Y6mpkwKl33nu+t57DPeu0Ordq+3tGPs0ZM1D0Tr0k0IfXHQSDY1ho+Rr9JgcYGBZutI/XD31tfrZ9NO27fSugXFoWOz+9J3O9J7OeHd+z37Nx3HstvHdOvHG/9HY3DNKEKSabcyDCYCCCAAAIIIICA2wRYZ7ltRIgHAQQQQAABBLwuYMr6yriEvDWxOHbe63+9JBLy3h9DepB6Atc906Y1m7odHf/Bl7N08ZczPYPR3t2hK/9yl9bseN8R87e/MEm3nDjTM/0g0NgEUvG4fUvKV1wSStzn9SbwffnW94XhJH+fxL6V+C+w3s9XWgmP+Iltpg18KVNuZAZekggQQAABBBBAAAGnAOssZgQCCCCAAAIIIBBfAVPWVyTk4zsvqC1OAiTk4wRJNQgkUaC5XZqxsEXV9UFHq3ecm6NTD09PYiT9a6qtu10/fPlWfVD3D0dFF479Z1097uL+VU5powUiOm6/0dq136hAU5+vu+u965KZFUrmW7vy8wv27NQPHbVv7dovDO/SD+3g35P4t5L6RcXe7bfHIzflRsbjw0D4CCCAAAIIIGCgAOssAweVLiGAAAIIIIDAgAqYsr4iIT+g0yj5ja9bt07nnnuuPvzwwwM2/sYbb+iUU06JOLhNmzbp4Ycf1h//+Edt3LjRPvb/vPPO07Rp0zR48OCI6+l7IQn5mNgohMCAC2ypDWrmoha19Tm9PitDeuSSXB02OG3A44s0gKbOFl2y7CZtavjMUeTyY76vS486J9JquA6BiAVS9bh968h86+j8ULI+vPu+z059Z2K/z7H81k79wqKIfbnQKWDKjQzjigACCCCAAAIIuE2AdZbbRoR4EEAAAQQQQMDrAqasr0jIe30mRhn/f/7nf+pb3/rW55aKJiG/du1azZw5U2+99ZbGjh2rESNG2Mn+zZs36+yzz9avfvUrjRkzJsooObI+ajAKIOAigVUfdeumpW2OiAYX+PT4dL8Kc10U6EFCqWtv0LRlt2hLU7XjyptPmKnvjJrknY4QaUoIpOxx+/680E78vPDue+sofWv3vZ3k73PUfni3ft/3rCP6U/Vlyo1Mqo4f/UYAAQQQQAAB9wqwznLv2BAZAggggAACCHhTwJT1FQl5b86/mKN+4IEHdM011+j555/XP//zP8dcj1Vwx44dmjFjhpYtWyar3h/84AfKyMhQc3Oz7r//ft1xxx360Y9+pDlz5ig3N7osHDvk+zU0FEZgwAV+vaJTC17rcMRx9PA0PXRxdP8tGOiO7Gyr09QXb9T21lpHKHecdKW+MfL0gQ6P9hGIm4DjuP3GBgWbm0JH6/ccsd/cqKBpx+1LspLyvgLrWP1QUn/PTn17x35h+Nj9Psl++yj+8Pu5/rj5J7siU25kku1GewgggAACCCCAwMEEWGcdTIjfI4AAAggggAAC0QmYsr4yJiEf3fCl5tVtbW269tpr9dJLL+nZZ5/Vscce2y+I3//+9zrnnHN01VVX2Un37OzsPfU1NDToyiuvtNt67rnnNGHChKjaIiEfFRcXI+BKgduebdPyv3U7YjvnxExdcVaWK+M9UFCfNddo6ks3qr69wXHJ/afeoDOGRfffNk91nGARiFAgZY/btxL6hUVKs5L6VqK+IJy432d3fijR70j25xXIOq5/oF6m3MgMlB/tIoAAAggggAACBxJgncXcQAABBBBAAAEE4itgyvqKhHx854Wra6urq9NFF11k72BfsmSJhg4dGnO8HR0duvHGG+2d8S+++KLOOuusfep68skn7V3zv/jFLzR79uyo2iIhHxUXFyPgSoH2LumKxa3atCPgiO+Gb2Zr8rEZroz5QEF93PCppr/8r2roaHJcMveM2zShon8fbvIUBMEikACB2I7bb1CgqVFqb09ARMmr0ldcojQrWZ8XPl6/IJy4D+/Wdx6735PYz1daSVm/gjTlRqZfCBRGAAEEEEAAAQQSIMA6KwGoVIkAAggggAACKS1gyvqKhHwKTeMPPvhA5513nk466ST9+Mc/1kMPPaTf/e53toD1XPmrr77a3jXv8/kOqtKT3P/kk0/0m9/8RkccccQ+DJpSWAAAIABJREFUZZYvX65TTz3VPtbeStxHc2w9CfmDDgEXIOAJgZqGoC5b0KJG5yPlNXdqro4YmuaJPvQE+WH9Zk17+Ra1dvV2JistUw+fcavGDz7KU30hWARMEgjW71KgqeeI/dQ5bl+ZWUoLJ/Dt3ffhnfp2gt96P6/3qP3Q7vyeXfoFWv33j+wpcPzxx5s0FegLAggggAACCCAw4AKm/IPxgEMSAAIIIIAAAgggEBYwZX1FQj6FpvTrr7+u008/XVVVVWppaZHf79fgwYO1efNmbdy4UQUFBY5nwX8ejVXmggsusC955plndOihh+5zuVXn+eefryFDhtg78svKIt/NRUI+hSYmXTVeYP2WgH78VKujn0V+af50v8ryD/4BIDcBra/9m2a+crs6Ap17wspOz9L8M+/SkSWj3BQqsSCAQAQCqXzcfrc/T9lDhyltcIXSB1eEvpZXKG1QudLKK5ReOSwCQS5BAAEEEEAAAQQQ6Ctgyj8YM6oIIIAAAggggIBbBExZX5GQd8uMSkIcjz32mGbOnGknz+fOnauvf/3rSktLU1dXl6znwd9www2yjqJ/+umn9dWvfvVzI4ok2R7JNQdqhIR8EiYETSCQRIH/Wt2lB//sPFp6dEWaHpuWm8Qo4tPUqu3rNOu1Ox2V5WX6tXjSPTqscHh8GqEWBBDwhMDnHrff2Cjr99bR+r3XWTv5vXPcvq+4VOmDwwn6nqS99XNP8r6i0hPjRJAIIIAAAggggECyBEz5B+NkedEOAggggAACCCBwMAFT1lck5A820ob8PhAI2Lvff/3rX+uaa67R97//fcfR9MFgUAsWLNBll12mqVOn6le/+pXy8vIO2PtIku2RXHOgBkjIGzLx6AYCfQR++l/tenF9l8PkjCMzdOt3sj3n9JfPVum6N+Y44i7KylfV4KN00pDjNLGySkPzyj3XLwJGAIHkCphw3H5aaVmf3fXhXfZ77bZPriqtIYAAAggggAACAydgyj8YD5wgLSOAAAIIIIAAAk4BU9ZXJOSZ2XsEehLoGRkZ+o//+A+NHj36gDqRJNsjueZADZCQZ2IiYKbArMWt+qA64OjcFWdl6ZwTMz3X4Rc/Wa5bVj5wwLgPLRhqJ+ZPtv4MGee5/hEwAgi4WyDY2qJgk7XjvncXfmg3foOCTc0KWF8bGxVoDu/Qt763fm/93Nyc1M6llQ1WWsUQpQ+yvlYq3fp5cLnSy4fYX61j8nkhgAACCCCAAAImCJjyD8YmjAV9QAABBBBAAAEzBExZX5GQN2M+xqUXtbW1mjJlirZt26alS5dq7NixB6x369at9rXWy3o+/NChQ/e5tichP3z4cD311FMqKSmJOE4rIW8dsc8LAQTMEmjqSNcDKw5TY3uGo2OXnbhFo0uTmyCKh+wbDe/q6Zr/OWhVmb4MjckZoaPzR+uL/sNUkVl20DJcgAACCCRSILOuVmn1dcrYXad060996GtG+Gt6U2Mim9+n7q7iEnUXlajL/lOsQEmp/X2gOPS1u6AwqfHQGAIIIIAAAggggAACCCCAAAIIIICAewSOP/549wQTQyQk5GNA82oR69j6xsZGFRQU2M+O3/u1Y8cOXXDBBbK+HiwhX1dXp4suukiffPKJfvOb3+iII47Yp77ly5fr1FNP1YwZM+zj8nNzI39WNAl5r84y4kbg4AKfNeTooZUjHRfmZHTrxxM3qzS34+AVuOyKV+rf1n/Wvq62YOSxl2UW6ajcL+jovC/oiNyRyk7LclmvCAcBBBCQMnbttBP0VtLeSt6n1++yE/cZDeEEfktyP0jVWVKmQHEoaW8l77tLStVdWKyeZH53fgHDhgACCCCAAAIIIIAAAggggAACCCBgoAAJeQMH1cQubd682U62Wwn5AyXQ161bp3PPPVejRo2yd7QPGjTogBQdHR268cYb7UT7iy++qLPOOmufa60d7jNnztQvfvELzZ49OypWjqyPiouLEfCcwKvvdenfnmt3xD281KfHp/uV7dw875m+vbvzA62oXmP/+aDuH1HFfXz5F0PH2w+p0pjiQ6Mqy8UIIIBAtALxPOqr+9NPFNhZo+6a7Qrs2K7uHTWhr+GfrSP1k/lKrxymtPKK0HPtrePwe55nb/9cIV9hUTLDoS0EEEAAAQQQSDGBeK6zUoyO7iKAAAIIIIAAAvsVMGV9xQ75FJngzc3N+tGPfqQnnnhCjz/+uKZPny6fz7en911dXbrvvvt066232n9uv/12paenf67O73//e51zzjm66qqrNGfOHGVnZ++5vqGhQVdeeaVeeuklPffcc5owYUJU0iTko+LiYgQ8KfD4Kx1a+manI/ZTDk/XnefmeLI/fYOub2/Qim1rtbJ6jd7c9q6snyN9Dcop0cmV4+wE/YSKY1WYlR9pUa5DAAEEIhJI6o1Me7u6a7b1SdLXqHtHT/I+9DWpz7TPyla6lbAfZD3Dvidxb33t/dnHTvuI5hEXIYAAAggggMC+AkldZzEACCCAAAIIIIBACgiYsr4iIZ8Ck7Wni9ZOdmsHfGlpqebOnauvf/3r9tH17e3tdpL+lltu0VFHHWXvjh8zZsxBZayj7a3j6JctW2bvlL/wwgvtpLyV/L///vt1xx13xHRcvdUwCfmD8nMBAkYIXPdMm9Zs6nb05QdfztLFX840on89nXhv10daUb1aK6vXal3txqj6dmzZWDtBf3Jllb5YOjqqslyMAAII7E/AdTcybW3q3r7Vubt+Z40CNdaO++3212Bba9IG05eTayfoe3fXl9u76/f8XFEp6xpeCCCAAAIIIIDA3gKuW2cxRAgggAACCCCAgMcFTFlfkZD3+ESMJnxrF/y8efN0880320fXV1VVqaysTB9++KGsI+2PO+44Pfroozr55JP3VNva2mofN28dP//0009rypQpjiZXrlypyy+/XO+++67Gjh2rESNG7Knv7LPP1q9+9auIkvt794OEfDQjy7UIeFeguV2asbBF1fVBRyfuPT9HE0Z9/ikdXu11U2eL3rR3z6+1j7ff2VYXcVeKsgr0pSHHaeLQ8Tp5yDiVZBdGXJYLEUAAgR4BL97IBJubHAn67r4Je/uo/O1Su/NRKIkccZ8/b7/H4ts77a3j8SsqpT6nRyUyFupGAAEEEEAAAfcIeHGd5R49IkEAAQQQQAABBPYVMGV9RUI+xWZ3MBiU9az4hx9+2N7ZbiXircT8eeedp2nTpmnw4MEOkYMl5K2LN23aZNf3xz/+URs3bvzc+iLlJiEfqRTXIeB9gS21Qc1c1KK2PqfX52RK8y71a0RZ76M1vN/T/ffgw/rNWrkt9Oz5/635v6i6eUTJF0LPnq8cp3GDjoyqLBcjgEDqCphyI7P3CAYbdoePw+89Fj+ww/l8e3V2JG3graPvexL01nPt0weV28+337PbfvghSYuFhhBAAAEEEEAgOQKmrrOSo0crCCCAAAIIIIDAvgKmrK9IyDO7XSlAQt6Vw0JQCCRMYNVH3bppaZuj/spinx6b5ldedsKadV3FrV1tenv7eq3YtsbeQb+1uSbiGPMy/Tqp4thwgr5K5bmlEZflQgQQSC0BU25kYhm14O76Pcfgh55lH07eW8fj79yuQPXWWKqNuYyvsKg3Qb/XMfn2EflDh8dcNwURQAABBBBAIPkCqbzOSr42LSKAAAIIIIBAKgiYsr4iIZ8Ks9WDfSQh78FBI2QE+imwZHmnFv3FuXOxamS6fnZBTj9r9m7xzY2faUW1dbz9Gq3e8Z7auyPf2TmqaIROHmLtnq/ShIpjvItA5AggEHcBU25k4g4TrjBQV2sfjx/Y6dxdH7COxrfer9mWqKb3W6+vuGSv3fXhZ9r37LYfMjSp8dAYAggggAACCBxYgHUWswMBBBBAAAEEEIivgCnrKxLy8Z0X1BYnARLycYKkGgQ8JnDbs21a/rduR9TnTMjUFZOyPNaTxIS7clvoufNWgn5zY+S7OHPSs3VCxdH27vmJleM1LK88MQFSKwIIeELAlBuZgcQO1O7UngS9/Qz7mtDP9q770M77ZL7SSsr6HIdfHnq+fXmF0gaVh76WD0lmOLSFAAIIIIBAygqwzkrZoafjCCCAAAIIIJAgAVPWVyTkEzRBqLZ/AiTk++dHaQS8KtDeJV2xuFWbdgQcXfjXb2frK0dleLVbCYm7umWHVmxdYx9vbx1zbx13H+lrRH6l/dx5K0F/QvnRyk7nAw+R2nEdAiYImHIj4/axsJLyfZP09u76PrvuraR+Ml9pZYNDz7S3EvRWwr7niPzBVsI+lLznhQACCCCAAAL9E2Cd1T8/SiOAAAIIIIAAAnsLmLK+IiHP3HalAAl5Vw4LQSGQFIGahqAuW9Cixr3yy/MuzdWYIWlJicGLjbxTs8HeOW8dcf/33Zuj6sKEimN1SmXoePvDCnlecVR4XIyABwVMuZHxIP0+IVvH39uJ+p7j8Psm7K2Efl1tUrtpJex7d9eHd9n3Sd6nlQ1Kajw0hgACCCCAgNcEWGd5bcSIFwEEEEAAAQTcLmDK+oqEvNtnWorGR0I+RQeebiMQFli/JaAfP9Xq8CjN92n+9FwV+304HURgZ1td+Gj7tXpr27tq7GyO2KzCP0gTK8fZz5+3nj2fl+mPuCwXIoCANwRMuZHxhnb/owxUb91zFL59JH7NdnXvrAl93bFdwd31/W8kihrSKip7d9fvvdu+vEK+4tIoauNSBBBAAAEEzBJgnWXWeNIbBBBAAAEEEBh4AVPWVyTkB34uEcF+BEjIMy0QQOC5/+3Uwy90OCCOqEzT3EtywYlS4N2dG+3d8yu3rdF7uz6KqnTV4CPt585bR9yPLT4sqrJcjAAC7hQw5UbGnboDE1X31k8dz7S3jsvvm7wPNuxOamBplUOVbh2Fb++uDx2JH/q53P7qKypOajw0hgACCCCAQLIEWGclS5p2EEAAAQQQQCBVBExZX5GQT5UZ67F+kpD32IARLgIJEvjpf7XrxfVdjtrPPiZD/++fshPUovnV1rc36M1t79o76N/ctlZ17Q0Rd7osp1hfGmI9e36cThoyTkVZ+RGX5UIEEHCPgCk3Mu4R9UYk3Z9+Et5dH95lb+2275O4DzY3Ja8jWdmhXfaD+jzTPvwc+57kva+gMHnx0BICCCCAAAJxEmCdFSdIqkEAAQQQQAABBMICpqyvSMgzpV0pQELelcNCUAgMiMCsxa36oDrgaHvWWVn6lxMzByQe0xp9v+4jraxeayfo3935QVTd+2LpGDs5b+2gP7psTFRluRgBBAZOwJQbmYETNLTl9nZ1b6/es7Pefq699Rx7+2soeR9sifwRKP1WyslR+qDyPrvr991t78vjg2H9dqYCBBBAAIG4CrDOiisnlSGAAAIIIIAAAjJlfUVCnsnsSgES8q4cFoJCYEAE6luC+uGCVu1qCjraf/CiXB0zIm1AYjK10abOFvuZ8yu2rdGb1WtV07or4q4WZuXrS0OO08mVVTp5yDhZu+l5IYCAOwVMuZFxp67ZUQWbm/sk6MOJevtZ9r2Je7W1JQ3Bl+sPJez3Stz3HI2fXlEp5eQkLR4aQgABBBBAgHUWcwABBBBAAAEEEIivgCnrKxLy8Z0X1BYnARLycYKkGgQMEfhwW0AzF7U6elOQIz0+3a/yQp8hvXRfNz7a/Ym9c37ltrV6e/v6qAI8vHiknZyfWFml8YOPiqosFyOAQGIFTLmRSawStccqEGxsUGBnjbprrF3120Nf+/68o0bqaI+1+qjL+fLynM+yH9TnmfZWMr+8QsriUThRw1IAAQQQQGC/AqyzmBgIIIAAAggggEB8BUxZX5GQj++8oLY4CZCQjxMk1SBgkMCr73Xp355z/gP+yMFpeuSSXGVnGNRRl3altatNb9ds0EorQV+9Rp8110QcaV5Grk6sOMZO0J9SWaUK/6CIy3IhAgjEX8CUG5n4y1BjsgSCDbt7E/b2cfi9ifuAteO++rNkhWK3Yz2vPn1whayd9WmDQ0l6+2vPz8NGJDUeGkMAAQQQ8K4A6yzvjh2RI4AAAggggIA7BUxZX5GQd+f8SvmoSMin/BQAAIH9Csx7uUO/favT8btTDk/XnedyHG2yp8wnjdVauW2NVlSv1f/WbFB7d0fEIYwsHKaJQ0K7508aclzE5bgQAQTiI2DKjUx8NKjFrQLB+l2ho/DtI/HDSfueo/GtXffbq5Mauq+ouDdBbyfv+ybuK5RWOTSp8dAYAggggIA7BVhnuXNciAoBBBBAAAEEvCtgyvqKhLx356DRkZOQN3p46RwC/RK47pk2rdnU7ajjB1/O0sVfzuxXvRTun8Cb2961d85bz5/f1BD5zsbs9CwdX360JlaO08lDqnRIQWX/AqE0AggcVMCUG5mDdpQLjBcI7Krts7s+vMveTt7XhJL4NduTauArLg3vri8P77gPJ+0HlYfet55pzwsBBBBAwGgB1llGDy+dQwABBBBAAIEBEDBlfUVCfgAmD00eXICE/MGNuAKBVBVobpdmLGxRdX3QQXDv+TmaMCo9VVlc1e/tLTu13ErOV6/R29vXqaWrLeL4huWV73n2/AnlRys3g9MPIsbjQgQiFDDlRibC7nJZigtYz6/vm6AP7bbvTdgHanckVSitbJDSehL09rH4zt321rH5vBBAAAEEvCvAOsu7Y0fkCCCAAAIIIOBOAVPWVyTk3Tm/Uj4qEvIpPwUAQOBzBbbUBjVzUYva+pxen5MpzbvUrxFlPvRcJrB6x//ZR9tbO+j/Vr8pqujsZ88PGWcfbz+q6JCoynIxAgjsX8CUGxnGF4F4CfQ9Ft9O1ltH4lvPtQ8flW/txE/my0rYp5VXKL3na0/S3nqmvbXTvmxwMsOhLQQQQACBKARYZ0WBxaUIIIAAAggggEAEAqasr0jIRzDYXJJ8ARLyyTenRQS8JrDqo27dtNS587qy2KfHpvmVl+213qROvLVt9fbOeSs5/9b2dWroaIq48+W5pfpS5TidUjleEyqOVX6mP+KyXIgAAr0CptzIMKYIJFMgsG1r6Jn2PYl669n21u778DPug/V1yQxHaeVDep9pbyXprWR9z4576+eSsqTGQ2MIIIAAAiEB1lnMBAQQQAABBBBAIL4CpqyvSMjHd15QW5wESMjHCZJqEDBc4Kk3OvXE6x2OXlaNTNfPLuCYc68M/frav4WePV+9Vv+368Oowj5u0BH2zvmTK8fpyJJRUZXlYgRSWcCUG5lUHkP67k6B7urP7AR9KGkfTt5bP+8MPd8+2LA7qYGnDRkaOhJ/n932oWfc+4pLkhoPjSGAAAKpIMA6KxVGmT4igAACCCCAQDIFTFlfkZBP5qyhrYgFSMhHTMWFCKS8wG3Ptmn537odDudOyNTlk7JS3sZrALs7mvTmtrX2Dvo3q9dqV3vkiYuS7EJ9KXy0/ZeGHKfi7EKvdZ94EUiagCk3MkkDoyEE4ijQ/eknsp5r7zwWv/fnYFNjHFs7SFWZWeFd9uHd9dbO+r2eb+8rLEpePLSEAAIIGCDAOsuAQaQLCCCAAAIIIOAqAVPWVyTkXTWtCKZHgIQ8cwEBBCIVaO+Srljcqk07Ao4i//rtbH3lqIxIq+E6FwpsrPtYK7at0Yqta7R25/tRRXhU6SidPMTaPV+l4waNjaosFyNguoApNzKmjxP9S1GB9nZ112wL7bK3d9vX7HmWfc8z7YPNzcnDyc4O7bLvOQ5/cGh3vb3rPnxMvi+/IHnx0BICCCDgcgHWWS4fIMJDAAEEEEAAAc8JmLK+IiHvuamXGgGTkE+NcaaXCMRLoKYhqMsWtKjR+Uh5zbs0V2OGpMWrGeoZQIHmzhb7mfMrq9faR9xvb62NOJqCzDxNGHKsfby99WdQDkf0RozHhUYKmHIjY+Tg0CkEIhFoa1P39j7PtA8fk78neW8dj9/WGklNcbnGl5NrJ+gdu+v7/lxRKesaXggggEAqCLDOSoVRpo8IIIAAAgggkEwBU9ZXJOSTOWtoK2IBEvIRU3EhAgiEBdZvCejHTzn/8bk036f503NV7PfhZJjAPxq22EfbW8n5VdvXR9W70UWHamLlOHv3/AnlR0dVlosRMEHAlBsZE8aCPiCQKIFgc5P9PHt7V731dWdN78/2M+63S+3tiWp+n3p9/rzQLnsrUW/vtt/rmPyKSik7O2nx0BACCCCQKAHWWYmSpV4EEEAAAQQQSFUBU9ZXJORTdQa7vN8k5F0+QISHgEsF/vBOp371YocjuiMq0zT3EnZluXTI4hJWW3e73tm+QSut4+2r1+rTpm0R15ubkaMTy4+2k/OnDB2vSv/giMtyIQJeFTDlRsar/sSNgFsEgg27Q8fi79qp7m1be4/J37lDgZpt6q7+LKmh+vLyw0fhW0n73qPxM488RukjDk1qLDSGAAIIxCrAOitWOcohgAACCCCAAAL7FzBlfUVCnhnuSgES8q4cFoJCwBMCP/2vdr24vssR69nHZOj//RO7rjwxgHEIcktTtX20vbWD/p2aDWrvdn5I4/OaOLRgqJ2cP3nIOB1f/kVlp2fFISKqQMBdAqbcyLhLlWgQMFMguLu+d5e9tdu+55n29q777QpUbx3QjttH4efkypebYx+Lb//J7vk+R77c8Hs54fd6fme/nxMqu6dMn+vz8ge0XzSOAALeFWCd5d2xI3IEEEAAAQQQcKeAKesrEvLunF8pHxUJ+ZSfAgAg0C+BWYtb9UF1wFHHj87O0ndOyOxXvRT2psCq7evs5Lz15+OGTyPuRFZapsaXHxXaPV9ZpUMLhkVclgsRcLOAKTcybjYmNgRSSSCwqza0u95O2G9XYOdO+xn3gZ071F2zzT4q36sva9e+lbjfk+z3++XLyg4n8q33w7+z3+/zs5Xwt5L/PV97Ev+5vR8C8KoJcSOAwOcLsM5ihiCAAAIIIIAAAvEVMGV9RUI+vvOC2uIkQEI+TpBUg0CKCtS3BPXDBa3a1RR0CDx4Ua6OGZGWoip02xKoad2l5VtX28fbr9q2Ts1drRHDVOYN1slDquznz59Ycaz8GTkRl+VCBNwkYMqNjJtMiQUBBD5fIFC7s/dIfDt5X+NM4u+oST3C7OzeRL+dsO+T0N/zc88O/54d/X0+HNDzYQBH0j9HvoLC1LOkxwi4SIB1losGg1AQQAABBBBAwAgBU9ZXJOSNmI7mdYKEvHljSo8QSLbAh9sCmrnImWwtyJEen+5XeaEv2eHQnksF1ux4XyuqV9tH3G+s/ziqKK0j7a2j7SdWjteYYp5tGxUeFw+ogCk3MgOKSOMIIBB3AWsnfWBnTei59lbSPvw1sLtOwZYWBdvbFGxtVbCtVcHmpri3b1qFPn9eKMmfHdqVn5aXJ2VlOT8EYO/i30+S33rf2vVvl93r9/4806joDwJxFWCdFVdOKkMAAQQQQAABBGTK+oqEPJPZlQIk5F05LASFgOcEXn2vS//2XLsj7pGD0/TIJbnKzvBcdwg4wQJ17Q12cn5F9Vq9tW2tdndE/o/9g3JKdHLlOPt4+5MqjlVhFs+eTfBwUX0/BEy5kekHAUURQMAQASsxbyfo29ocX9XznpXAtxL59s99rtvzft/ftSrY2qZQ2chP0DGEMrpuZGaFjuPfO1nfc0x/zxH94d9bHwjY9wSA8HuOMjmS9UgAXgh4WIB1locHj9ARQAABBBBAwJUCpqyvSMi7cnoRFAl55gACCMRL4JFlHfrdqk5Hdaccnq47z+W48XgZm1rPhtoP7aPtrWfPW99H8zqm7HA7OT+xskpfLB0dTVGuRSDhAqbcyCQcigYQQCC1BTraexP9PTvzrcT/3gn+8O9kv98nwW+/H/55T5nQLn91dqS27UF678v12zv5lbO/Y/17jvHf+4j/3g8I9O7q77u7P1c+65QAXggkWIB1VoKBqR4BBBBAAAEEUk7AlPUVCfmUm7re6DAJeW+ME1Ei4BWB655p05pN3Y5wp56WpYtOzfRKF4hzgAUaOpr05rZ37QS9dbx9bVt9xBEVZRXoS0OOs5PzVpK+JJtnu0aMx4UJETDlRiYhOFSKAAIIJEkg2NIcTu6Hd+X3TeBbu/R7kvit+9nh3+f4fvX9EID1fnNzknrg3WZ8+QXho/vDCXt7t3/uvkf09xznb+3i77vrv+f68CMBen5nfRCAFwKss5gDCCCAAAIIIIBAfAVMWV+RkI/vvKC2OAmQkI8TJNUggIAt0NwuTXu8RTsagw6Re8/P0YRR6SghELWA9bx5KzG/snqNVu94L6ryY0sO08QhVZo4tErjBh0ZVVkuRiAeAqbcyMTDgjoQQAABUwWCjQ3OHft7HetvH8tvv7fXsf2On/f9vdqdj4My1S/mfvU9xt9O5PdN+vdJ7Pck+XuS/vaJADn2hwLsBH/fpL/1c35BzCFRMLkCrLOS601rCCCAAAIIIGC+gCnrKxLy5s9VT/aQhLwnh42gEXC1wMc7Arpicas6unrDzMmU5l3q14gyn6tjJzh3C7R0tWnV9nV7nj+/vWVnxAHnZfrtZ85bz5+fWDle5bmlEZflQgRiFTDlRibW/lMOAQQQQKB/Ar3J/D7H8lu7+u0/1lH/Pd/v/XvrNID9fQAg/F5TY/8CS4HS1rH7vbv1Izim3/5AwF47/Pfs9u/zWIBcfwroJaeLrLOS40wrCCCAAAIIIJA6Aqasr0jIp86c9VRPSch7argIFgHPCLzxt27d/mybI97KYp8em+ZXXrZnukGgLhf4uOFTe+f8im1rtabmPXUEOiOO+AuFI/Yk5ydUHBNxOS5EIBoBU25koukz1yKAAAIIeEcg2NwUSupbx/jbR/eHEvayE/1toff7Huvfk+TvOfa/57j/ng8GtIYfC2DVwevAAlnZzh39fXf49z2yP5zgl/1en2S/tat/nzI58hUWpZQ666yUGm46iwACCCCAAAJJEDBlfUVCPgmThSaiFyAhH70ZJRAN7kc5AAAgAElEQVRAIDKBJ//aqX//a4fj4qqR6frZBTzzMTJBropGoL27Q+/UbNCK6tCz57c0VUdcPCc9WydUHK2Th1TplKHjNSyvPOKyXIjA5wmYciPDKCOAAAIIIBC1QIe1gz+8I78nsd/z855Efp+kv5XEb++z678n6d+T7O/5wEBrq9TpvMeIOjbDC/hy/eHd/Tmyk/n2sfzhhH7PUf32+3sf7e88xt8+2t+6rqdMXp6r5FhnuWo4CAYBBBBAAAEEDBAwZX1FQt6AyWhiF0jImziq9AkB9wjctLRNqz7qdgT03ZMyNfPMLPcESSRGCnzWXGMfbW8l59/evl5t3ZE/h3V4/hBNDB9tf3z5F2Ul7HkhEIuAKTcysfSdMggggAACCCRSINjS3Luj30rW753A79nZ39r36P59v3ce7d8mq15eny/gKyh0JvjthL9zF38omd/3CP+9dvnv5/fKjm7NzTqLmYoAAggggAACCMRXwJT1FQn5+M4LaouTAAn5OEFSDQII7FegtUOauahFn+4KOn7/r9/O1leOykANgaQJrNq+3j7efuW2Nfpo95ao2p1QcawmVlbZR9xbR93zQiBSAVNuZCLtL9chgAACCCBgikCwYXfvDv+eI/z3JP7DR/m3tUn2ey3ha/sm/MPH/jvKtEkdkX9I1BTLqPphJer77uLvServ55j+rTt32lUPHTo0qia4GAEEEBgIAV92ttLyC+Sz/uTlK836cFN+gdLy8+UrLh2IkGgTAQQQ2EfAlH/HIiHP5HalAAl5Vw4LQSFglEB1fVAzFraoea9/e5p3aa7GDEkzqq90xhsCNa27Qs+er16jt7avU3NnS8SBV+SW6eRwcv6kimOVl+mPuCwXpp6AKTcyqTdy9BgBBBBAAIHECQSt4/l7kvw9x/j3HM1v/3yAXf3Wcf19j/XvqaPnkQDNTYkLmpoRQAABBBIrYCfs+yTpw8n7tLx8WSeThJL5+fLlWUn88PfW+9bvC4sSGxu1I4BAygiY8u9YJORTZsp6q6Mk5L01XkSLgFcFVm/q1vXPtDnCL833af70XBX7fV7tFnEbIrB25/v20fZWgv6Dun9E1auqwUfaCfqJQ6o0tuSwqMpysfkCptzImD9S9BABBBBAAAFzBIJNjbKS/r2J/d4E/z5H9O/vAwFWgt/a2e+ow/oQgfN+zhwxeoIAAgh4X8B+dEg4UZ9WUGTvwrcS+HbyvqAglLi3E/7h96zd+Xm9iX3vC9ADBBCIh4Ap/45FQj4es4E64i5AQj7upFSIAAIHEPjdqk49sqzD8dsjKtM095JczBBwjUBde8Oe3fNvbntXuzsaI46tNLtIX7KfPV+lLw0Zp6Ks/IjLcqGZAqbcyJg5OvQKAQQQQAABBKIWsHbo9yTre3bm903q27+zjvHvOdY/lMh3ltnraH+rTmv3f6fzXjHq2CiAAAIIIBCzQCiB32f3/Z7v+7zXszvfSvDbR++HE/r+vJjbpSACCLhLwJR/xyIh7655RTRhARLyTAUEEEimwF1/aNdr73c5mjz7mAz9v3/KTmYYtIVAxAL/t+vvoWfPV6/VutqNEZezLvxi6RhNrBxn76A/puzwqMpysRkCptzImDEa9AIBBBBAAAEE3C4QbG4O78wPJfT3HNG/d/K/vU2fbd5sd4dnyLt9VIkPAQQsgWBri+wTTJqaFGhsULC5UYGmpvB7kW8EcKumday+vfveTtL3Texbx+3vley3Evvh6+1d/Tls1HHruBJX6gmY8u9YJORTb+56osck5D0xTASJgFECMxa26u/bA44+XXl2lr59QqZR/aQz5gk0dDTZz5zvSdDvbKuLuJOFWfmynjlvH29fWaWynOKIy3KhdwVMuZHx7ggQOQIIIIAAAgiYKsA6y9SRpV8IpKZAsKXZTs4Hwkn73u+tJH7v+4Hm0M/BxvB71s/NzZ5H8xUVh3bd99mZv+d4fSvJ37Mr3z5qP5Tgt68tLfN83+kAAm4SMGV9RULeTbOKWPYIkJBnMiCAQLIFapuC+uGCFu1ucbb84EW5OmZEWrLDoT0EYhb4sH6zVm5bYz97/n9r/i+qeg4vHhlOzo/T+MFfjKosF3tHwJQbGe+IEykCCCCAAAIIpIoA66xUGWn6iQACkQiEdt/3JO73SuxbSfueBL61K9/end+b2LdPJPHyKzMrnMzvuxN/r+P3wzv39yT28/JDZYpLvNxzYkcg7gKmrK9IyMd9alBhPARIyMdDkToQQCBagQ+2BjTrCeeCvyBHeny6X+WFvmir43oEBlygpatNb29fpxXVa+0kfXXzjohj8mfk6MSKY+3j7U+pHK8K/6CIy3KhuwVMuZFxtzLRIYAAAggggEAqCrDOSsVRp88IIJAogWDD7t4kvSOx33usfk8S3/7aHHrf+t56vIinXzk5fY7a77P73rFjP18+66h9672C8O58a6d+YZGnu07wCOwtYMr6ioQ8c9uVAiTkXTksBIVASgi8sK5Lc/7buWgfOThNj1ySq+yMlCCgkwYLbG78zE7Or6herdU176kj0Blxb0cWDtPEIVX2DvovDTku4nJc6D4BU25k3CdLRAgggAACCCCQ6gKss1J9BtB/BBBwk0CwfpcC1u57x7H7DXuO4N+zI7+5SYHGhvB1TbLKef3ly/XLOl7fl1+4Z6d+z/H7oWP3C8NH8YeT/XZiP1++gkL58vK93n3iN0zAlPUVCXnDJqYp3SEhb8pI0g8EvCnwqxc79Id3nInKUw5P153n5nizQ0SNwH4E2rs77CPtV25baz9/fnPj1oidstOzdHz5F3XykHGaWDlehxRURlyWCwdewJQbmYGXJAIEEEAAAQQQQMApwDqLGYEAAggYItDRrkBj+Ah9K2G/1/H7oSR/n2S/tTu/MZzsb9jteQQrKe/L73vEvpXY3+s9K4lvJfDtBH+BvVvf/hCAP8/z/acD7hIwZX1FQt5d84powgIk5JkKCCAw0AJXP9mqDZ8GHGFcclqWLjw1c6BDo30EEiJQ3bJDy7eutpPzb9dsUGtXW8TtDMsrt3fOW39OLD9auRl8eCVivAG40JQbmQGgo0kEEEAAAQQQQOBzBVhnMUEQQAABBCyBYFurveM+2BTefd8c/n6fxH6fZL91TfhDAF5XtI7NTwsn9UOJ/dBu/T3J+55kv3VNQZ9kf16BlMO/KXl9/OMdvynrKxLy8Z4Z1BcXARLycWGkEgQQ6IdAQ6t02YIW7WgMOmq59/wcTRiV3o+aKYqANwTeqdlgJ+etI+7/vntzVEGfUH60nZw/pbJKo4oOiaosFydewJQbmcRL0QICCCCAAAIIIBCdAOus6Ly4GgEEEEBg/wLB5mYFm61d+KFEvr37PpzU73sEf6ApdNS+nfi3vlrXNDd7ntVXVBzafZ8X3n1v7cDv2Ym/d2K/J/FfUKC0kjLP950O7CtgyvqKhDyz25UCJORdOSwEhUDKCXy8I6ArFreqo6u36zmZ0rxL/RpR5ks5DzqcugI72+q0Yusardi2Rm9te1dNnS0RYwzOLdXJlePs58+fNOQ45Wf6/z97dwNlV1Xfjf83k5fJ2+RlQiAEEGtFUFteikUtrL//2gdcrtraCoKC1FqwQBUQXLUU/+hCa3XhX3kUFLH6f/oIIqBQ1LKeCvg8SxcItFICajXFKkFIwJBMSDJJJi8z/7XPvXfmTt7m3uTeO/ec87lrZWUys+9++eyD7jPfu/dp+L0KtkegKDcy7dFRKwECBAgQIEBg/wWss/bfzjsJECBAoHUCKcDPQvosxK8G+2n3fRby1x21n31dPWq/+v20uz/XrxkzK0foTzhiv/74/f7oTcfr96cy1e/Xgv+Fi3I99KJ2vijrK4F8Ua/QnI9LIJ/zCdR9AgUSuP8/d8aHvzHx6O5DF/bEjefNibl9BRqooRBoQuCx51dUd88/Gj8d/K8m3hlx3EFHV463X3pCvGLgN5t6r8KtESjKjUxrNNRCgAABAgQIEGidgHVW6yzVRIAAAQJTJzC64YUYyUL9FOLXHatfDfDHduTXwv6h6i7+TZsitg1PXcdb0fKsWZXAfuyo/brgvhbgp7B/bn/0VkP9rGzaqT9/QSt6oI5dBIqyvhLIu7S7UkAg35XTolMESivwj9/fFjfdv33C+E948bT4f8/2TKPSXhQGPiawfnhDPPjs8nhw9fLs7/TvRl8L++bHa5cen+2gT3+nf3u1X6AoNzLtl9ICAQIECBAgQKA5Aeus5ryUJkCAAIFiCoyuX1fZiZ+O2q+G+vs8aj8L9jdFel/eXz2z51R236fAfsJR+7sG+/Oy0H9CsD93Xt6H35b+F2V9JZBvy+Wh0gMVEMgfqKD3EyDQaoG/vW1r/Ot/7ZxQ7VtfPSMu/IOZrW5KfQRyLZB2zP9g9aPZDvq0k76Z18sX/WblePtDT4jjDjqmmbcq24RAUW5kmhiyogQIECBAgACBjghYZ3WEWSMECBAgUGSB4eFKiF+/Oz8F+2kXfvX7lWP3Jx61n71nwwu5l+lJO+3HduJP3KlfCfjrg/15ldC/dgT/7GI+JrIo6yuBfO7/8yzmAATyxZxXoyKQZ4Et2yIu/P82x9PrRicM4//5k774/VdMz/PQ9J1A2wTSs+bTM+fTs+fTDvo1Wxr/pHN61nx65nx69vzvLTshDprlOV6tmqii3Mi0ykM9BAgQIECAAIFWCVhntUpSPQQIECBAYP8ERrdsjnSk/tiO/KEU7m+qHsG/KUayf1e/l/2dgv3xsH//Wu2ed6Vj87Pj82vBfXW3fs+8ani/t7B/bn/ErO48DbYo6yuBfPf8d6IndQICeZcDAQLdKLB6/Whc8OXNMbTLo5C+8Bez46ilvd3YZX0i0FUCP39hZfwgHW2/+tH44a9/3FTffnPBi7Kd8+lo+9895Lebeq/CEwWKciNjXgkQIECAAAEC3SZgndVtM6I/BAgQIECgOYHRoaEYHdo4FuBnwf4uoX7289ou/hT2b9pQ+RDA5qHmGuvC0j0LF1V33Y8H+JUwf3415K8L9lPw35++Py96Fy1u22iKsr4SyLftElHxgQgI5A9Ez3sJEGinwL8/uTP++patE5oYmNcT/3D+7Fg4p6edTaubQKEEtuzYGv/26x9n4Xw64n7V0K8bHt/s6bPidw/+rXjtoSfEyct+Jw6ds6Th9yoYUZQbGXNJgAABAgQIEOg2AeusbpsR/SFAgAABAp0VGN1YCeezED8dtV/bfZ+F+NWd+6lM9Qj+SrBf3aG/dUtnO9vq1mbMrIT5aVd+2ok/4fj9tGt/fuXn8+qO5Z87L3pTqL9g4V57U5T1lUC+1Rec+loiIJBvCaNKCBBok8DXH94eX/jutgm1v3xZb1z/57Pb1KJqCRRfYOXGVVk4/+Czy+ORX/8khndO/G9sXwIv6j80XpuOtj/0+Djx4N+Kvmkziw92ACMsyo3MARB4KwECBAgQIECgLQLWWW1hVSkBAgQIECiNwOj6wcru+6G08z6F+pUj9rOAP4X4G8d350/cpb8xYnvjv0vrStC+vmpg3x89taB+Xn88P7Q5Np/4mvitPz2jK7vdaKcE8o1KKddRAYF8R7k1RoDAfgh8/FvDcd+Pd+z1nQfN64nDBnpj2aKeOGxRbyxLXy/siSMW98asGfvRoLcQKJnAQ+nZ86v/PTvifuXGZxoe/czeGfE7B78i2z2fnj//4vmHNfzeshT0i+KyzLRxEiBAgAABAp0WsM7qtLj2CBAgQIAAgXqBkcG1Yzvua8F+FujXB/vVXfkj1Z36Wbn1g10Nue70c+Loiy7t6j5O1jmB/GRCfj4lAgL5KWHXKAECTQhs2xFxyVe2xBPPjjTxrkrRRXNTSN8Tyxb1xuEDvXFoNbRPYf0cG3ub9vSG4gs8t/n5eKAazv/bc4/H5h0THxuxL4Glcw6qPHv+0BPipEOOjTnTZxUfbJIR+kVx6S8BAAQIECBAgECbBKyz2gSrWgIECBAgQKD9AsPDlV35m+qO2s9259cdtZ+O18+O3x8/aj/7esMLbe3f2re9K445/6K2ttHuygXy7RZW/34JCOT3i82bCBDosMDaTaPx7i9tjhc2t67h+bMj21GfdtdnO+tTWF/9Ov3MiwCByI60T8+df/DZR+OJ9SubIjnx4FfGa5cenwX0L1v44qbeW5TCflFclJk0DgIECBAgQKDbBKyzum1G9IcAAQIECBDolMDols11u/M3ZF9POFY/Hbu/sS7sz4L9Stif/uzrtebcv4xXvPP8Tg2lLe0I5NvCqtIDFRDIH6ig9xMg0CmBFatH4p8f3R6rBkdj1eBI/HrDaNuantsX2a76FNQfPlDZYV/50xOL5/W0rV0VE+hmgbVb11fC+dWPxsPPPR4btm1quLuLZy2M1x56fPb8+dcsPS7mz5zX8HvzXNAvivM8e/pOgAABAgQIdLOAdVY3z46+ESBAgAABAt0sUAvms5A+25W/ITtq/1c/+2lsfvlvx3FveGM3d3/SvgnkJyVSYCoEBPJToa5NAgRaJfDU2tF4ZnAkVq0biWeqQX3278H2hfXpufSVsH58R31td/2SfmF9q+ZWPd0v8PjaFfHg6uVZQP+TdT9vqsO/vfhllWfPH3p8vHLgqKbem6fCflGcp9nSVwIECBAgQCBPAtZZeZotfSVAgAABAgTyIFCU9ZVAPg9XWwn7KJAv4aQbMoGSCKRQPoXzlcC+sqs+fZ1C/Ha9Zk6POHThnsP6pQuE9e1yV+/UC7ywbVM89Ozy+MGqf4+Hnn0s1g03/jyrBTPnxauXHp+F87936O/Eor75Uz+gFvWgKDcyLeJQDQECBAgQIECgZQLWWS2jVBEBAgQIECBAIBMoyvpKIO+C7koBgXxXTotOESDQZoHnNoyO7aqv7Kiv7KpPf2/d3r7G0/H3tefUpx322U777Ln1wvr2qat5KgR+NviL6vH2y2P58z9tqgtHL/qN+L2lJ2Q76E9Y8vKm3ttthYtyI9NtrvpDgAABAgQIELDOcg0QIECAAAECBForUJT1lUC+tdeF2lokIJBvEaRqCBAojMDaTWlnfS2wrwT1tdB+aLh9wzx04S5hfRbU98aLFgvr26eu5k4IDG3fnD1zPj1//qHVy+O5LWsbbnbujDlx0iG/nT17/uRlvxMHzx5o+L3dULAoNzLdYKkPBAgQIECAAIF6Aess1wMBAgQIECBAoLUCRVlfCeRbe12orUUCAvkWQaqGAIFSCLywOcaPwa/uqn8me379SGzY0j6Cg+fXdtP3ZCF9+lN7bn3f9Pa1q2YC7RD4rxd+FQ8++2j27Pl/fe5HTTXxkvlHxGuzo+1PiJMOObap905F4aLcyEyFnTYJECBAgAABAvsSsM5yfRAgQIAAAQIEWitQlPWVQL6114XaWiQgkG8RpGoIECi9wOZtEU+ncD4L6CvH31eeWz8a6za177n1i+elkL4nllV31NeOwj98oDdmzyz9tADocoGtO4fj3577UTy4enn84NlH45lNzzXc475pM+NVB/9WFs6fvOzEOGzuwQ2/t1MFi3Ij0ykv7RAgQIAAAQIEGhWwzmpUSjkCBAgQIECAQGMCRVlfCeQbm2+lOiwgkO8wuOYIECilwPCOGAvqU2C/an0K7iuh/a83tC+sXzhnD2H9QG8cMdAbc/tKORUG3eUCv9q0OgvnH1j9aDzy6x/H8M5tDff48HlL4/cOPT473v5Vh/xWzJo29Rd5UW5kGp4EBQkQIECAAAECHRKwzuoQtGYIECBAgACB0ggUZX0lkC/NJZuvgQrk8zVfekuAQDEFVj4/cUd9OgI/Bfer17cvrO+fFZWj77Od9ZWj8GtfpyDfi0A3CDz87GPxg2eXZ8fb/3LD0011KXv2/KEnZAH9by44oqn3tqpwUW5kWuWhHgIECBAgQIBAqwSss1olqR4CBAgQIECAQEWgKOsrgbwruisFBPJdOS06RYAAgTGBdOR9bVf9qnWjY8+w/9Xa9oX1c2ZGLMueVV9/FH4K7HvioHnCepfn1Ag8t/n5bOd8CufTMfdDO7Y03JFDZi+uhPOHHh+vPuTYmDtjTsPvPZCCRbmRORAD7yVAgAABAgQItEPAOqsdquokQIAAAQIEyixQlPWVQL7MV3EXj10g38WTo2sECBCYROC5FyoB/aoU2qe/655fn47Jb8erb/qewvpKcH/IfGF9O8zVuWeBf1/zH1k4n464X7H+l00xHX/Qy7NwPj1//phFL2nqvc0ULsqNTDNjVpYAAQIECBAg0AkB66xOKGuDAAECBAgQKJNAUdZXAvkyXbU5GqtAPkeTpasECBBoQuD5TaORdtSn59RnR+APVr9eNxKbG38sdxMtVoq+aPHE4+/TUfiHDfTGoQuF9U1jekPDAmu3ro8Hq0fbp2PuX9i2qeH3DvQtiNdUw/nXLD0+Fsyc1/B7JytYlBuZycbp5wQIECBAgACBTgtYZ3VaXHsECBAgQIBA0QWKsr4SyBf9Ss3p+ATyOZ043SZAgMABCKzfnHbU1z23vnoUfgrvNzR+CnjTPcieVT/QO3Ycfi2sP3xAWN80pjfsU+DHa5+IB599NH6w+tFIXzfzeuXAS8eOtz928dHNvHW3skW5kTkgBG8mQIAAAQIECLRBwDqrDaiqJECAAAECBEotUJT1lUC+1Jdx9w5eIN+9c6NnBAgQmAqBoeGIp9elY/An7qpPAf7gUPueW3/IgsrO+onPre+JFy/pnQoGbRZIIO2Wf/jZ5fGD1cvjoWeXR9pN3+hr/sx52TPn0/Pn0/H2i2ctbPStWbmi3Mg0NWiFCRAgQIAAAQIdELDO6gCyJggQIECAAIFSCRRlfSWQL9Vlm5/BCuTzM1d6SoAAgakWSM+lf3rtSKxaPxrPZM+rrz6/ft1IrNnYvrD+oP5qWD/QU91dXwnu0277WTOmWkX7eRNIz5tPz53/wep/j0fX/LSp7h+18Mh47dJKOH/iwa+c9L1FuZGZdKAKECBAgAABAgQ6LGCd1WFwzREgQIAAAQKFFyjK+kogX/hLNZ8DFMjnc970mgABAt0osPL5akCfdtdngX3lWPzV69sX1i+am8L6XY7CH+iNwwd6Y87MblTSp24SGNq+Of71uR9Vj7dfHs9tfr7h7s2ZPit+95Bj4/cOPT5OPvR34pA5B+323qLcyDSMoiABAgQIECBAoEMC1lkdgtYMAQIECBAgUBqBoqyvBPKluWTzNVCBfL7mS28JECCQV4Gn19U9s34wPcO+Etqn77frNX92VI7BH0g76tOz6yvBffo6/cyLwK4Cv9zwdPbc+fTnX597vCmgI/sPy8L5dLz9a5cen723KDcyTUEoTIAAAQIECBDogIB1VgeQNUGAAAECBAiUSqAo6yuBfKku2/wMViCfn7nSUwIECBRV4NkXKmF9tqO+ehR++nr14EikY/Lb8ZrbF+PH3w9UjsRfVn2G/cC8nnY0qc6cCWzdORyP/Pon2dH2Dz37WDy1cXXDI5jZOyNedchvxeE7DorDZx4cL3vZyxp+r4IECBCYKoGenp6YP3NuzJ/Zn/09a1rfVHVFuwQIEJhUoCi/MJ50oAoQIECAAAECBDokUJT1lUC+QxeMZpoTEMg356U0AQIECHRW4PmNKayv7qhPz6yvOwp/87b29CU9l74Wzu+6u35Jv7C+PerdX+szQ7+OB1b9e3a8/Q+f+3GkwN6LAAECRRZIHy6aP3NeLOibl/2dgvoF2d/zon/m3FiQgvu+eWPfy8rOnBdzZ8wpMouxESDQJQJF+YVxl3DqBgECBAgQIECgMCc9CuRdzF0pIJDvymnRKQIECBBoQGBwaDRWrZ+4q762w37j1gYq2I8iM6dHHLowHXs/fvx97Sj8pQuE9ftBmtu3pCPt09H2Dz27PP7rhV/ldhw6ToAAgXYIVIL7/ljY15+F95VAf17273kzUphfDfnHAv3+WNQ3vx1dUScBAgUVEMgXdGINiwABAgQIEJgygaKsrwTyU3YJaXhfAgJ51wcBAgQIFFFgaDji6erx96vW1e2wHxyNFOS363V4Ov6++pz6FNpnO+2zfwvr22XeDfX+esu67Gj7B1cvj4efezyGtm/uhm7pAwECBHInkHbXV47Nr+28T8fnV78e26lfCfNrof6S2QO5G6cOEyBw4AJF+YXxgUuogQABAgQIECDQGoGirK8E8q25HtTSYgGBfItBVUeAAAECXS+wdXvEM9Wj759Jx+Cn59dXQ/t0RH67XocurAb0E3bX98aRBwnr22U+VfUuf/6nlePtn/z3GBkdif7+/qnqinYJECDQsMDO0Z2xfnhTbNi2MQaHNzT8vm4ouOvx+v11gX0lvB8/Xr+yY79y/P48x+t3w/TpA4H9EijKL4z3a/DeRIAAAQIECBBog0BR1lcC+TZcHKo8cAGB/IEbqoEAAQIEiiWw8vmReCY9t762w7769bMvtC+sP3h+bTd9TxyWdtUv6o3aUfh904vlW6bRFOVGpkxzZqwECIwLbN6xNTZs2xQvbNsYG7KgPv0ZygL7yvdr39sUL1SD/PTzrTuHc8W4sG/+2G77+iB/Qd2O/NoR/CnMT1+n93gRIDC1AtZZU+uvdQIECBAgQKB4AkVZXwnki3dtFmJEAvlCTKNBECBAgECHBJ5eN1rZUV+3qz79O32/Xa/F81JI3xPLdjkK//CB3pg9s12tqrcVAkW5kWmFhToIECiXwNqt6ytBfgrthyeG95Vgv/q9apCfwv1NOXvcRzpev3Zsfu0I/bFAvxrm14L87Od98+KgWYvKdSEYLYE2ClhntRFX1QQIECBAgEApBYqyvhLIl/Ly7f5BC+S7f470kAABAgTyIZB20Kdd9avSjvossK/stF+9fiS27WjPGBbO2UNYP9AbRwz0xty+9rSp1sYFinIj0/iIlSRAgMCBCVR23Vd34I/tyq+E9xvrd+WPhfz5O16/b9rMSAF9LRCh0l0AACAASURBVMTPvk4B/ozK3+Mhf+VY/exnM+fF3OmzDwzXuwkUTMA6q2ATajgECBAgQIDAlAsUZX0lkJ/yS0kH9iQgkHddECBAgACB9gukZ9PXjsEf22E/WNltv2Vbe9rvnxWxrHb8/cDEo/AXzfXc+vaoT6y1KDcynbDSBgECBA5EYGjHlti4bWjC8foTjtTftjH7ebYzv25X/vDONv2f8IEMZh/vrT9efyzQ7+uvBvxz60L+yvfSrvwFM/vb1BvVEphaAeusqfXXOgECBAgQIFA8gaKsrwTyxbs2CzEigXwhptEgCBAgQCDHAoNDKZiv7qofHIlV6ypfp7B+49b2DGzOzFpYX38Ufm8sG+iJg+YJ61ulXpQbmVZ5qIcAAQLdKPD81sEspN+4fffj9bNj91OAv32o8ve2jdlu/bwdrz9vxpyxXfnjQX4lrK/t1p8/MwX640G+4/W78WrVp3oB6yzXAwECBAgQIECgtQJFWV8J5Ft7XaitRQIC+RZBqoYAAQIECLRBYGg44lfpGPzq8fdZUJ/+vX40UpDfjlff9D2F9ZXg/pD5wvpmzItyI9PMmJUlQIBAWQRSWF/ZbT/xz9jO/OFKeF/5edqdn8/j9dOx+f1pt331mP3KsfrjQf6EnztevyyXf1eM0zqrK6ZBJwgQIECAAIECCRRlfSWQL9BFWaShCOSLNJvGQoAAAQJlEti6PeLpalBfCewrf9Ju+3REfrteL1pcOf4+BfSHLaoehT/QG4cuFNbval6UG5l2XUvqJUCAQBkF0vH6WUg/vKka2G+sBvaV8H5sV3729XjYn7fj9Rf1zc923FcC+7mVQL96vP5YuF89Vr9/huP1y/jfwoGO2TrrQAW9nwABAgQIECAwUaAo6yuBvCu7KwUE8l05LTpFgAABAgQOWODJNSmgrx5/XwvuB0fi2RfaF9angH5Pz60/YnE5w/qi3Mgc8MWoAgIECBBoiUDteP3KrvvKDvyN2e778SC/PsRPXw9t39yStjtVSTpevxLY90dlN34t0J+4Kz/9rHbcvuP1OzU73dWOdVZ3zYfeECBAgAABAvkXKMr6SiCf/2uxkCMQyBdyWg2KAAECBAjsU+Dp9Jz6sV316Rn2lWfWp++363XIgupu+hTaZ7vrKzvsX7ykt11NTnm9RbmRmXJIHSBAgACBAxKYeLx+/VH61eP0JxyvX9mZv354wwG12ek3902bORbkL6gL62uhffp7T8fuz5k+q9Nd1V6LBKyzWgSpGgIECBAgQIBAVaAo6yuBfAkv6SeffDKuu+66uPvuu2PFihVxwgknxJlnnhnnnXdeLFmypGmRVteXOiCQb3oavIEAAQIECBRaYPX6SkCf7a5Pz6uvfp3+3r6zPUM/qL929P34DvvsOPyB3pg1oz1tdqLWotzIdMJKGwQIECDQfQJpd/2G7UO7HK9fPUp/eFNs2F45er+yQ78Yx+vXdt7XH6tfC/XHg/7KUfxeUytgnTW1/lonQIAAAQIEiidQlPWVQL541+Y+R7R8+fK48MIL4+GHH46jjz46jjjiiHjiiSdi5cqVcdppp8X1118fRx11VMMqra6v1rBAvuEpUJAAAQIECJReYM3GWkhfPQq/LrhPz7Rvx2vR3BTWV8L5ynH4la/TDvu5fe1osXV1FuVGpnUiaiJAgACBsgis2bIuNlSP068dr58dtT88MbyvHL9f+V7ejtfvnzE35s9Mf8aP1x8L77Oj9qu78qs79hfM7I/FsxaW5RJo+zits9pOrAECBAgQIECgZAJFWV8J5Et04a5ZsyYuuOCCuO++++Laa6+Nd77znTF9+vQYGhqKT37yk3H11VfHe9/73rjmmmti9uzZk8q0ur76BgXyk/IrQIAAAQIECDQgMDiUQvrxXfWrqs+vf2ZwJDZtbaCC/Sgyf3ZkwXwW1A/U767vjQVz9qPCFr+lKDcyLWZRHQECBAgQ2KtAOiq/ttt+4y4771+YsBt/Y2zcNpTL4/VnTevLdthngX3d8frju/L7s+9ngX9fCvX7IwX9jtefeNlYZ/kfEgIECBAgQIBAawWKsr4SyLf2uujq2u688844/fTT45JLLslC976+8e1bGzZsiIsvvjjuvffeuOuuu+Kkk06adCytrq++QYH8pPwKECBAgAABAgcosGFLVI++H4ln1o3GqvUjsSp7hv1orN/cnufWp93zlR31lbB+LLhf1BMD83oOcESNvb0oNzKNjVYpAgQIECAwdQJpd339sfn1O+8nHqu/MduRX9u9P7xz29R1ej9aHuhbUA3pK4F+Cup3DfIru/TTzv30d3GP17fO2o8LyFsIECBAgAABAvsQKMr6SiBfkst827ZtccUVV2Q74++555449dRTdxv5V77ylWzX/Kc//em47LLL9inT6vp2bUwgX5IL0zAJECBAgECXCmzZFvH0Ls+qT7vqV60bjec3tSesT8+l3/X4+2XVo/CX9LcurC/KjUyXXjq6RYAAAQIEWiJQOV6/7ij9tBN/+67H628cD/yHN8XQji0tabtTlYzvtq+E+PV/skC/r7ILfzzcn9f1x+tbZ3Xq6tEOAQIECBAgUBaBoqyvBPIluWIHBwfj3HPPjaeeeipuv/32OOaYY3Yb+QMPPBCnnHJKdqx9Cu73dWx9q+sTyJfkQjRMAgQIECBQAIFtOyJSOJ920qcd9atqz6wfHInnXmhPWD9j2t7D+qULmgvri3IjU4BLyRAIECBAgEDLBeqP1x8L9Icn7sCv7NqvfC8duf/Cto0t70c7K6wdr5+Ozq8E9pXgfsIO/D0cuz97+qx2diur2zqr7cQaIECAAAECBEomUJT1lUC+JBfuypUr4+yzz85Ge8stt8SRRx6528hXrFgRZ511VixdujS++tWvxuLFi/eq0+r6dm3IDvmSXJiGSYAAAQIECijwq7XpufUpsE9h/WglsK8ehd+u4R6ejr8f6I1lCycehZ++v+urKDcy7bJULwECBAgQKKPArsfrZ6F9NaxPwf3GbUPV3fjjQX76/raR7bniqj9ePx2dX9uB358dp98fC/YQ5Kcyjb6ssxqVUo4AAQIECBAg0JhAUdZXAvnG5jv3pRoJ2xspU4NopGwjZfYGK5DP/SVnAAQIECBAgMAeBFJAv3r9SPwq21lf2WGfgvun1rZnZ33qQtpBn4X16fj7Rb0xPPiLmDltJF72speZIwIECHS9wLTenli6sCda+eiOrh+0DhLIkcDWncNZUL8x23Vf2XE/4aj9bRuz723cPjQh4N+8Y2uORhkxb8ac6tH5/ZF25tcfo5++7q8erf/ML5/OxmWdlavp1VkCBAgQIECgiwX+8z//M5bOXBy/f9L/1cW9nLxrAvnJjQpRopFwvJEyNYxGyjZSZm+4tUC+EPgGQYAAAQIECBBoQKBn9sExbd5h0Tv38Oidtyx65x4WPXPTv5dF74w5DdSgCAECBIorMLpzOEaGVsXIpqdj56anY7T29dAzMbr5ueIO3MgIFFlgzrSIWT0Rs6dF9PVW/+6JmFX9elZv9MyeFqN9PdW/e6MnvceLAAECBAgQIECgVALvOuSP4q/+73fmeswC+VxPX+OdbyQcb6RMrcVGyjZSZm8jEMg3PrdKEiBAgAABAsUX6Jm1OAvop807PHrnHho9cw+PaSm0739R9EwX1hf/CjBCAgQmE9i5cWUlsN/4VPb3zo2/itHNq7OvvQgQKJhACuzrA/wU6KfvjQX5PdEzqxLkZ2F/CvbnTS8YguEQIECAAAECBMojIJAvz1znfqSrVq2Kc845JxtHej78smXLdhtTLUA//PDD46abbopFixbtddytrm/XhhxZn/tLzgAIECBAgACBDgls2BKVZ9bXjsGvPr8+fe+FzR3qhGYIECDQxQKHD1Qe3ZEe23HYop5Ylv7O/t3Txb3WNQIEWi0wvHNbdrz+hm0bJxyvn47Yr/2p/HzT2PH6G7cNxdCOLa3uivoIECBAgAABAgSaEBDIN4Gl6NQKDA4OxrnnnhtPPfVU3H777XHMMcfs1qEHHnggTjnllLjgggvi2muvjdmzZ++1062ub9eGBPJTe71onQABAgQIECiGwJZtEU+tHcmeW//MutEsuP/50xtiZHQ0+vv7izFIoyBAoNAC2f+OPT8SwzvaM8xDF04M649Y3BtLF/bGixYL69sjrlYC+RRYN/xCNaSvC/S3bYoU2KeA/4XhSpD//Pq12QCts/I5z3pNgAABAgQIdJ/Axo0b4w8XnxLnnHJ693WuiR45sr4JrDwX3bZtW1xxxRVZ0H7PPffEqaeeuttwbrzxxrjwwgvj05/+dFx22WX7HG6r69u1MYF8nq82fSdAgAABAgS6WeCRRx7JunfiiSd2czf1jQABAhMEBofSh4pGs9NAKqeCVD5ktGpwJIaG24O1dEElrF+2qKeyu766y/7Ig4T17RFXK4H8C1hn5X8OjYAAAQIECBDoLoGirK8E8t11XbW1N3feeWecfvrpcckll8Q111wTfX19Y+1t2LAhLr744rj33nvjrrvuipNOOmnSvrS6vvoGBfKT8itAgAABAgQIENgvgaLcyOzX4L2JAIFCCqTHczydwvlaWD84Ovb1xq3tGfLB82tH39eH9ZWvZ3pUdXvQ1UogBwLWWTmYJF0kQIAAAQIEciVQlPWVQD5Xl92BdXbNmjXZcfT33XdftlP+He94RxbKDw0NxSc/+cm4+uqrGzquvtaLVtdXPzqB/IHNtXcTIECAAAECBPYmUJQbGTNMgACBRgTS7vlfrR3fVZ921Gc77AdHIgX57XgdNK8nlqXn1tftqk/Pq0877GfNaEeL6iRAoFsErLO6ZSb0gwABAgQIECiKQFHWVwL5olyRDY7jwQcfjIsuuigee+yxOProo+OII46IJ554IlauXBmnnXZaXH/99XHUUUeN1bZly5bs+Pp0nP3NN98c55xzzoSWmq2vwW6GQL5RKeUIECBAgAABAs0JFOVGprlRK02AAIHdBTZvi3g67arPdtaPZsff175OR+S347Vobgrq655bXw3uDx/ojdkz29GiOgkQ6KSAdVYntbVFgAABAgQIlEGgKOsrgXwZrtZdxvjkk0/GddddF3fffXesWLEiTjjhhDjzzDPjvPPOiyVLlkwoPVkgnwo3U1+j3AL5RqWUI0CAAAECBAg0J1CUG5nmRq00AQIEmhPYur0a1tcdf18L69duak9Yv2BO7LarftlAbxwx0Btzx58419xAlCZAoKMC1lkd5dYYAQIECBAgUAKBoqyvBPIluFjzOESBfB5nTZ8JECBAgACBPAgU5UYmD9b6SIBAMQWGd0S2k37V4Gh29H3aZZ99vW4k1mxsT1jfPyuyI+8rx+BXn1+fvl7UGynI9yJAoDsErLO6Yx70ggABAgQIECiOQFHWVwL54lyThRqJQL5Q02kwBAgQIECAQBcJFOVGpotIdYUAAQITBFY+XzkCP9tRXz0OPwX3z73QnrA+7Z4ff159NazPwvueSEfkexEg0DkB66zOWWuJAAECBAgQKIdAUdZXAvlyXK+5G6VAPndTpsMECBAgQIBATgSKciOTE27dJECAwASBX62t7KqvD+rT16vXtyesT8+lz8L6RT2Rjr+vfF3ZZb94nrDe5Umg1QLWWa0WVR8BAgQIECBQdoGirK8E8mW/krt0/AL5Lp0Y3SJAgAABAgRyL1CUG5ncT4QBECBAYBeBsV31WWBfCe5XZUfityesnzUjYtmi3li2qGdCUJ+Oxl/SL6x3gRLYHwHrrP1R8x4CBAgQIECAwN4FirK+Esi7yrtSQCDfldOiUwQIECBAgEABBIpyI1OAqTAEAgQINCyQdtBXdtVXjsNfVf36qbXtCetnTo84dGFlZ3327PrqEfhpd/0hC4T1DU+cgqUTsM4q3ZQbMAECBAgQINBmgaKsrwTybb5QVL9/AgL5/XPzLgIECBAgQIDAZAJFuZGZbJx+ToAAgbIIpGfT7xrUZ6H94Ehs29EehSMWV3fV1wX1KbQ/dKGwvj3ias2LgHVWXmZKPwkQIECAAIG8CBRlfSWQz8sVV7J+CuRLNuGGS4AAAQIECHRMoCg3Mh0D0xABAgRyLLBmY2Vn/arBic+uT2H91u3tGdjYrvrqs+rTrvp0NP7hA8L69oirtZsErLO6aTb0hQABAgQIECiCQFHWVwL5IlyNBRyDQL6Ak2pIBAgQIECAQFcIFOVGpiswdYIAAQI5Fli7KYX048ffV47ErwT3W7a1Z2BpB33l+PvKcfjLql+/aLGwvj3iau20gHVWp8W1R4AAAQIECBRdoCjrK4F80a/UnI5PIJ/TidNtAgQIECBAoOsFinIj0/XQOkiAAIEcCwwOpSPvJ+6qrz3Dfmi4PQNLz6bfNahPof2Ll/S2p0G1EmiDgHVWG1BVSYAAAQIECJRaoCjrK4F8qS/j7h28QL5750bPCBAgQIAAgXwLFOVGJt+zoPcECBDIr8CGLZHton86Owp/JJ5ZVwnu09fpZ+14Lemv7KxftmiXZ9cP9Ebf9Ha0qE4C+ydgnbV/bt5FgAABAgQIENibQFHWVwJ513hXCgjku3JadIoAAQIECBAogEBRbmQKMBWGQIAAgcIJpN3zKaivP/5+VfUo/PWbR9sy3sXzUkg/fvx95Uj8njh8oDdmzWhLkyolsFcB6ywXBwECBAgQIECgtQJFWV8J5Ft7XaitRQIC+RZBqoYAAQIECBAgsItAUW5kTCwBAgQI5EsgPZc+C+t32VWfnlu/blN7wvpFc3vGd9Wn59YPVHbap7B+zsx8+eltPgSss/IxT3pJgAABAgQI5EegKOsrgXx+rrlS9VQgX6rpNlgCBAgQIECggwJFuZHpIJmmCBAgQKDNAsM7Ip5em8L68ePvs6Pw143E820K6+fPjsoz67Md9dWwflE6Fr830s+8COyPgHXW/qh5DwECBAgQIEBg7wJFWV8J5F3lXSkgkO/KadEpAgQIECBAoAACRbmRKcBUGAIBAgQINCCwbUflmfUprK8cf5+eXz+aPbP+1xvas7N+3qz6sL7y3Ppl1aPwF87paaDXipRVwDqrrDNv3AQIECBAgEC7BIqyvhLIt+sKUe8BCQjkD4jPmwkQIECAAAECexUoyo2MKSZAgAABAklg5fOVcL5yFH51l/26kXj2hfaE9XP7IttFv+uu+vTc+oF5wvqyX5XWWWW/AoyfAAECBAgQaLVAUdZXAvlWXxnqa4mAQL4ljCohQIAAAQIECOwmUJQbGVNLgAABAgQmE0g76SshfQrrK8fhpz+rBtsT1s+aEdUj8Ku76seOxO+Jg/qF9ZPNVxF+bp1VhFk0BgIECBAgQKCbBIqyvhLId9NVpS9jAgJ5FwMBAgQIECBAoD0CRbmRaY+OWgkQIECgLAIplJ+wq766wz6F+O149U2v7azvqR5/n3bZ92QB/sHzhfXtMJ+KOq2zpkJdmwQIECBAgECRBYqyvhLIF/kqzfHYBPI5njxdJ0CAAAECBLpaoCg3Ml2NrHMECBAgkGuBdNx9/fH3lV31lZ3123e2fmgzpqWwvqfuKPzxsH7pAmF968XbV6N1Vvts1UyAAAECBAiUU6Ao6yuBfDmv364ftUC+66dIBwkQIECAAIGcChTlRian/LpNgAABAjkXeG7DaKyqPas+hfTVr1NgP7yjPYM7fKCyk77+ufXp6xTie3WXgHVWd82H3hAgQIAAAQL5FyjK+kogn/9rsZAjEMgXcloNigABAgQIEOgCgaLcyHQBpS4QIECAAIEJAs9vTMfgV3bXp4C+8sz6yr+3bm8PVgrlK0F9dVd99esU4nt1XsA6q/PmWiRAgAABAgSKLVCU9ZVAvtjXaW5HJ5DP7dTpOAECBAgQINDlAkW5kelyZt0jQIAAAQITBNZtqoT1Y0H9uvFn2G/e1h6sdNz9WFBf3WG/bFFvHHmQsL494hHWWe2SVS8BAgQIECBQVoGirK8E8mW9grt83AL5Lp8g3SNAgAABAgRyK1CUG5ncToCOEyBAgACBXQTWb66G9dnx9yPxTC2sHxyJTVvbw3Xw/LqwPh1/X7fDfub09rRZhlqts8owy8ZIgAABAgQIdFKgKOsrgXwnrxptNSwgkG+YSkECBAgQIECAQFMCRbmRaWrQChMgQIAAgZwKbNgSe9xVn4L79LN2vA7qrx2D3xNpR312JP6injh8cW/0Cev3SW6d1Y4rUp0ECBAgQIBAmQWKsr4SyJf5Ku7isQvku3hydI0AAQIECBDItUBRbmRyPQk6T4AAAQIEWiCQjrp/Ou2qz/5Uj8AfTM+vH43BodEWtLB7FQPzUlhfF9QPVML7wwd6Y/bMtjSZq0qts3I1XTpLgAABAgQI5ECgKOsrgXwOLrYydlEgX8ZZN2YCBAgQIECgEwJFuZHphJU2CBAgQIBAXgW2bq8L6wcrYf2q7Ej80Vi7qT1h/cI51bC++rz6FNynZ9insH5uX14lm+u3dVZzXkoTIECAAAECBCYTKMr6SiA/2Uz7+ZQICOSnhF2jBAgQIECAQAkEinIjU4KpMkQCBAgQINAWgeEdUdlVn4L66nPr06769PWaje0J6+fPjvHj76u76lNYn3bXp58V5WWdVZSZNA4CBAgQIECgWwSKsr4SyHfLFaUfEwQE8i4IAgQIECBAgEB7BIpyI9MeHbUSIECAAAECT66phvV1u+rTDvvnXmhPWJ92z2fPqU8BfS2sX9Qbyxb1xKK5PbmaEOusXE2XzhIgQIAAAQI5ECjK+kogn4OLrYxdFMiXcdaNmQABAgQIEOiEQFFuZDphpQ0CBAgQIEBgosBTaycef5+C+rSzfvX69oT16bn0Y2F9OgI/BfXZzvqeWDyv+8J66yz/xRAgQIAAAQIEWitQlPWVQL6114XaWiQgkG8RpGoIECBAgAABArsIFOVGxsQSIECAAAEC3SXw9LrRWJUC+iykrwT3taPx29HTWTNqx+BXnlWfhfXV59Yv6Z+asN46qx0zrU4CBAgQIECgzAJFWV8J5Mt8FXfx2AXyXTw5ukaAAAECBAjkWqAoNzK5ngSdJ0CAAAECJRNIO+hrz6sfC+sHR+JXa9uzs37m9Lqwvm5XfQrtD1nQvrDeOqtkF7bhEiBAgACBNgkM74jYOVL5M5L9PRojo3Xfy74eHSuzc7RWbmLZ7L3V943UyteXraun0k7UtTPeZu1nWZ9Gx9ut9anWx4nvr9U1Wh3DeF8q5erqGevneNlU99btFeCzj1sV5/3hUW3S7ky1AvnOOGulSQGBfJNgihMgQIAAAQIEGhTwi+IGoRQjQIAAAQIEOiKQnk2/p131abf99p3t6cKLFk88/r52LP6hCw8srLfOas98qZUAAQIEiimwrT50rgXDY+HxePhcH0ZPCKXrAumx7+81YK6EvxPfXwmXJ4bNtRB8tC7Irg/Cq/XUBd2V0Hy8/G6h9m5B98QwOpVv15qnKFfO2ceuivPeJJAvynwaRxcJCOS7aDJ0hQABAgQIECiUgF8UF2o6DYYAAQIECBRaYM3G6s762hH4gyOxarByNH5tx1SrAQ4f6IlliypH4B82UAnuK0fiTx7WW2e1ejbUR4AAgfwLpNC5PgTOdjXX7VAe/1k1GN4lkK7fRTy+03l8d/Sedk3vGjCP7V7eLeyu2wFdv/t6l53X4wFzXRi9l53UYzu6d9nBnfqZLLwI7I/A2357Vbz7jwTy+2PnPQT2KSCQd4EQIECAAAECBNoj4BfF7XFVKwECBAgQINBZgbWbUlhf3V2fgvp16fn1lX9v2daevqQd9LXn1aeAvvb1EYsrYb11Vnvc1UqAQD4E0geldgtuJ4S8ux+7vdtR2rvuYK4eaV0fMFcC6OpR17sGzHW7nXfbSb1b2b2E2g0cD15/DPiE3dsjEemocS8CBFor8LZjV8e73/TS1lba4docWd9hcM01JiCQb8xJKQIECBAgQIBAswJ+UdysmPIECBAgQIBA3gTWbRqN9Nz6p9elHfUj8XQ1uE9fDw23ZzSHzO+JOb2bInoi+vv729OIWgkQINBCgRQq7+uZ1HsLnVPobqdzCydCVQT2IDBjWsS03vo/PdHbU/l37e/s696e3b43rWf8+1kd2b9rdY3XU3l/7eeVemrlK1/XtVnXl0r7e6gn9aXax1o/p09L/e0Za39C33vG2xzrX7Xu+nH+6LFHMqETTzwx19eKQD7X01fczgvkizu3RkaAAAECBAhMrYBAfmr9tU6AAAECBAhMrcALm6PyzPrs+PuRyi77bHf9SGzcOrV90zoBAgQIECiTwL5C5/pAthY6TwyWK0HvriFyJdjdc+icfb/J0HliPyp114fW4wFzXd11oXl9H/cVOs+cXqaZb26sRfk9lkC+uXlXukMCAvkOQWuGAAECBAgQKJ1AUW5kSjdxBkyAAAECBAi0XSDtnn9q7XhQX9ldXwnrN2xpe/MaIECAAIGCCvRNr+5s3sMu5fpAtxYu73MX8dhu5/FgeNegd3w3dGU3ddql3BON7UYe2zW9a6g9tvN5T6H2eDhe35daOF4LtWfNKOgEG1ZbBYryeyyBfFsvE5Xvr4BAfn/lvI8AAQIECBAgsG+BotzImGcCBAgQIECAQCcF0nPpa+H82LPrq8+tHxwa7WRXtEWAAIGuFNhX6Dy+y3jijuZaeLvbLuLa0dx1u5EnC533dcT2tPqjscfqHt/tvPtR4PsOnSce9T2xHqFzV16eOpVjgaL8Hksgn+OLsMhdF8gXeXaNjQABAgQIEJhKgaLcyEylobYJECBAgAABAvUCW7dH/GrtSDz6oxXZt1/2spcBIkCAQNcL1D/XeeJzqffw3Oi65zrXyjpiu+unWAcJFEKgKL/HEsgX4nIs3iAE8sWbUyMiQIAAAQIEukOgKDcy3aGpFwQIECBAgACBcQHrLFcDAQIECBAgQKC1AkVZXwnkW3tdqK1FrJUDaAAAIABJREFUAgL5FkGqhgABAgQIECCwi0BRbmRMLAECBAgQIECg2wSss7ptRvSHAAECBAgQyLtAUdZXAvm8X4kF7b9AvqATa1gECBAgQIDAlAsU5UZmyiF1gAABAgQIECCwi4B1lkuCAAECBAgQINBagaKsrwTyrb0u1NYiAYF8iyBVQ4AAAQIECBDwi2LXAAECBAgQIECgIwJF+YVxR7A0QoAAAQIECBBoQKAo6yuBfAOTrUjnBQTynTfXIgECBAgQIFAOgaLcyJRjtoySAAECBAgQyJOAdVaeZktfCRAgQIAAgTwIFGV9JZDPw9VWwj4K5Es46YZMgAABAgQIdESgKDcyHcHSCAECBAgQIECgCQHrrCawFCVAgAABAgQINCBQlPWVQL6ByVak8wIC+c6ba5EAAQIECBAoh0BRbmTKMVtGSYAAAQIECORJwDorT7OlrwQIECBAgEAeBIqyvhLI5+FqK2EfBfIlnHRDJkCAAAECBDoiUJQbmY5gaYQAAQIECBAg0ISAdVYTWIoSIECAAAECBBoQKMr6SiDfwGQr0nkBgXznzbVIgAABAgQIlEOgKDcy5ZgtoyRAgAABAgTyJGCdlafZ0lcCBAgQIEAgDwJFWV8J5PNwtZWwjwL5Ek66IRMgQIAAAQIdESjKjUxHsDRCgAABAgQIEGhCwDqrCSxFCRAgQIAAAQINCBRlfSWQb2CyFem8gEC+8+ZaJECAAAECBMohUJQbmXLMllESIECAAAECeRKwzsrTbOkrAQIECBAgkAeBoqyvBPJ5uNpK2EeBfAkn3ZAJECBAgACBjggU5UamI1gaIUCAAAECBAg0IWCd1QSWogQIECBAgACBBgSKsr4SyDcw2Yp0XkAg33lzLRIgQIAAAQLlECjKjUw5ZssoCRAgQIAAgTwJWGflabb0lQABAgQIEMiDQFHWVwL5PFxtJeyjQL6Ek27IBAgQIECAQEcEinIj0xEsjRAgQIAAAQIEmhCwzmoCS1ECBAgQIECAQAMCRVlfCeQbmGxFOi8gkO+8uRYJECBAgACBcggU5UamHLNllAQIECBAgECeBKyz8jRb+kqAAAECBAjkQaAo6yuBfB6uthL2USBfwkk3ZAIECBAgQKAjAkW5kekIlkYIECBAgAABAk0IWGc1gaUoAQIECBAgQKABgaKsrwTyDUy2Ip0XEMh33lyLBAgQIECAQDkEinIjU47ZMkoCBAgQIEAgTwLWWXmaLX0lQIAAAQIE8iBQlPWVQD4PV1sJ+yiQL+GkGzIBAgQIECDQEYGi3Mh0BEsjBAgQIECAAIEmBKyzmsBSlAABAgQIECDQgEBR1lcC+QYmW5HOCwjkO2+uRQIECBAgQKAcAkW5kSnHbBklAQIECBAgkCcB66w8zZa+EiBAgAABAnkQKMr6SiCfh6uthH0UyJdw0g2ZAAECBAgQ6IhAUW5kOoKlEQIECBAgQIBAEwLWWU1gKUqAAAECBAgQaECgKOsrgXwDk61I5wUE8p031yIBAgQIECBQDoGi3MiUY7aMkgABAgQIEMiTgHVWnmZLXwkQIECAAIE8CBRlfSWQz8PVVsI+CuRLOOmGTIAAAQIECHREoCg3Mh3B0ggBAgQIECBAoAkB66wmsBQlQIAAAQIECDQgUJT1lUC+gclWpPMCAvnOm2uRAAECBAgQKIdAUW5kyjFbRkmAAAECBAjkScA6K0+zpa8ECBAgQIBAHgSKsr4SyOfhaithHwXyJZx0QyZAgAABAgQ6IlCUG5mOYGmEAAECBAgQINCEgHVWE1iKEiBAgAABAgQaECjK+kog38BkK9J5AYF85821SIAAAQIECJRDoCg3MuWYLaMkQIAAAQIE8iRgnZWn2dJXAgQIECBAIA8CRVlfCeTzcLWVsI8C+RJOuiETIECAAAECHREoyo1MR7A0QoAAAQIECBBoQsA6qwksRQkQIECAAAECDQgUZX0lkG9gshXpvIBAvvPmWiRAgAABAgTKIVCUG5lyzJZREiBAgAABAnkSsM7K02zpKwECBAgQIJAHgaKsrwTyebjaSthHgXwJJ92QCRAgQIAAgY4IFOVGpiNYGiFAgAABAgQINCFgndUElqIECBAgQIAAgQYEirK+Esg3MNmKdF5AIN95cy0SIECAAAEC5RAoyo1MOWbLKAkQIECAAIE8CVhn5Wm29JUAAQIECBDIg0BR1lcC+TxcbSXso0C+hJNuyAQIECBAgEBHBIpyI9MRLI0QIECAAAECBJoQsM5qAktRAgQIECBAgEADAkVZXwnkG5hsRTovIJDvvLkWCRAgQIAAgXIIFOVGphyzZZQECBAgQIBAngSss/I0W/pKgAABAgQI5EGgKOsrgXwerrYS9lEgX8JJN2QCBAgQIECgIwJFuZHpCJZGCBAgQIAAAQJNCFhnNYGlKAECBAgQIECgAYGirK8E8g1MtiKdFxDId95ciwQIECBAgEA5BIpyI1OO2TJKAgQIECBAIE8C1ll5mi19JUCAAAECBPIgUJT1lUA+D1dbCfsokC/hpBsyAQIECBAg0BGBotzIdARLIwQIECBAgACBJgSss5rAUpQAAQIECBAg0IBAUdZXAvkGJluRzgsI5DtvrkUCBAgQIECgHAJFuZEpx2wZJQECBAgQIJAnAeusPM2WvhIgQIAAAQJ5ECjK+kogn4errYR9FMiXcNINmQABAgQIEOiIQFFuZDqCpRECBAgQIECAQBMC1llNYClKgAABAgQIEGhAoCjrK4F8A5OtSOcFBPKdN9ciAQIECBAgUA6BotzIlGO2jJIAAQIECBDIk4B1Vp5mS18JECBAgACBPAgUZX0lkM/D1VbCPgrkSzjphkyAAAECBAh0RKAoNzIdwdIIAQIECBAgQKAJAeusJrAUJUCAAAECBAg0IFCU9ZVAvoHJVqTzAgL5zptrkQABAgQIECiHQFFuZMoxW0ZJgAABAgQI5EnAOitPs6WvBAgQIECAQB4EirK+Esjn4WorYR8F8iWcdEMmQIAAAQIEOiJQlBuZjmBphAABAgQIECDQhIB1VhNYihIgQIAAAQIEGhAoyvpKIN/AZCvSeQGBfOfNtUiAAAECBAiUQ6AoNzLlmC2jJECAAAECBPIkYJ2Vp9nSVwIECBAgQCAPAkVZXwnk83C1lbCPAvkSTrohEyBAgAABAh0RKMqNTEewNEKAAAECBAgQaELAOqsJLEUJECBAgAABAg0IFGV9JZBvYLIV6byAQL7z5lokQIAAAQIEyiFQlBuZcsyWURIgQIAAAQJ5ErDOytNs6SsBAgQIECCQB4GirK8E8nm42krYR4F8CSfdkAkQIECAAIGOCBTlRqYjWBohQIAAAQIECDQhYJ3VBJaiBAgQIECAAIEGBIqyvhLINzDZinReQCDfeXMtEiBAgAABAuUQKMqNTDlmyygJECBAgACBPAlYZ+VptvSVAAECBAgQyINAUdZXAvk8XG0l7KNAvoSTbsgECBAgQIBARwSKciPTESyNECBAgAABAgSaELDOagJLUQIECBAgQIBAAwJFWV8J5BuYbEU6LyCQ77y5FgkQIECAAIFyCBTlRqYcs2WUBAgQIECAQJ4ErLPyNFv6SoAAAQIECORBoCjrK4F8Hq62EvZRIF/CSTdkAgQIECBAoCMCRbmR6QiWRggQIECAAAECTQhYZzWBpSgBAgQIECBAoAGBoqyvBPINTLYinRcQyHfeXIsECBAgQIBAOQSKciNTjtkySgIECBAgQCBPAtZZeZotfSVAgAABAgTyIFCU9ZVAPg9XWwn7KJAv4aQbMgECBAgQINARgaLcyHQESyMECBAgQIAAgSYErLOawFKUAAECBAgQINCAQFHWVwL5BiZbkc4LCOQ7b65FAgQIECBAoBwCRbmRKcdsGSUBAgQIECCQJwHrrDzNlr4SIECAAAECeRAoyvpKIJ+Hq62FfXz88cfjjDPOiCeeeGKvtd5///1x8sknN9zqk08+Gdddd13cfffdsWLFijjhhBPizDPPjPPOOy+WLFnScD31BQXy+8XmTQQIECBAgACBSQWKciMz6UAVIECAAAECBAh0WMA6q8PgmiNAgAABAgQKL1CU9ZVAvvCX6sQBfutb34o3v/nN+xx1M4H88uXL48ILL4yHH344jj766DjiiCOysH/lypVx2mmnxfXXXx9HHXVU08oC+abJvIEAAQIECBAg0JBAUW5kGhqsQgQIECBAgACBDgpYZ3UQW1MECBAgQIBAKQSKsr4SyJfich0f5LXXXhuXX355fPOb34w//uM/PqDRr1mzJi644IK47777ItX7zne+M6ZPnx5DQ0PxyU9+Mq6++up473vfG9dcc03Mnj27qbYE8k1xKUyAAAECBAgQaFigKDcyDQ9YQQIECBAgQIBAhwSsszoErRkCBAgQIECgNAJFWV8J5EtzyUZs3bo13v/+98e9994b3/jGN+LYY489oNHfeeedcfrpp8cll1yShe59fX1j9W3YsCEuvvjirK277rorTjrppKbaEsg3xaUwAQIECBAgQKBhgaLcyDQ8YAUJECBAgAABAh0SsM7qELRmCBAgQIAAgdIIFGV9JZAvzSUbMTg4GOeee262g/2rX/1qLFu2bL9Hv23btrjiiiuynfH33HNPnHrqqbvV9ZWvfCXbNf/pT386LrvssqbaEsg3xaUwAQIECBAgQKBhgaLcyDQ8YAUJECBAgAABAh0SsM7qELRmCBAgQIAAgdIIFGV9JZAvzSUb8bOf/SzOPPPMePWrXx3ve9/74jOf+UzccccdmUB6rvyll16a7Zrv6emZVKUW7j/11FNx++23xzHHHLPbex544IE45ZRTsmPtU3DfzLH1AvlJp0ABAgQIECBAgMB+CRTlRma/Bu9NBAgQIECAAIE2ClhntRFX1QQIECBAgEApBYqyvhLIl+jy/f73vx+ve93r4oQTTojNmzfHnDlzYsmSJbFy5cpYsWJF9Pf3T3gW/L5o0nvOPvvsrMgtt9wSRx555G7FU51nnXVWLF26NNuRv3jx4oa1BfINUylIgAABAgQIEGhKoCg3Mk0NWmECBAgQIECAQAcErLM6gKwJAgQIECBAoFQCRVlfCeRLdNneeOONceGFF2bh+ec+97l44xvfGL29vbFjx45Iz4P/wAc+EOko+ptvvjle//rX71OmkbC9kTJ7a0QgX6IL01AJECBAgACBjgoU5Uamo2gaI0CAAAECBAg0IGCd1QCSIgQIECBAgACBJgSKsr4SyDcx6XkuOjIyku1+/9rXvhaXX355vP3tb59wNP3o6Gh86Utfir/8y7+MP//zP4/rr78+5s6du9chNxK2N1Jmbw2kQD59gMCLAAECBAgQIECAAAECBAgQIECAAAECBAgQIECAAIHyCpx44om5HrxAPtfT19rO1wL06dOnx6233hovfelL99pAI2F7I2X2NYLap15aO0q1ESBAgAABAgQIECBAgAABAgQIECBAgAABAgQIECCQB4G8h/HJWCCfhyutgT4+8MADccopp+xW8rjjjovbbrstjj766ElrWbt2bZxzzjnx7LPPTvqeVatWZWXTKz0fftmyZbvVXwvkDz/88Ljpppti0aJFk/ZBAQIECBAgQIAAAQIECBAgQIAAAQIECBAgQIAAAQIECBRFQCBfkJlsJJBPx9Zv3Lgx+vv7s2fH7/pas2ZNnH322ZH+nizEHxwcjHPPPTeeeuqpuP322+OYY47Zrb5any644ILsuPzZs2cXRNswCBAgQIAAAQIECBAgQIAAAQIECBAgQIAAAQIECBAgMLmAQH5yo0KUWLlyZRa2p0B+bwH6448/HmeccUb85m/+Zraj/aCDDtrr2Ldt2xZXXHFFFrTfc889ceqpp+5WNj0D/sILL4xPf/rTcdlllxXC0SAIECBAgAABAgQIECBAgAABAgQIECBAgAABAgQIECDQqIBAvlGpnJcbGhqK9773vfGP//iP8cUvfjHOP//86OnpGRvVjh074hOf+ERcddVV2Z8Pf/jDMW3atH2O+s4774zTTz89Lrnkkrjmmmuir69vrPyGDRvi4osvjnvvvTfuuuuuOOmkk3IuqPsECBAgQIAAAQIECBAgQIAAAQIECBAgQIAAAQIECBBoTkAg35xXrkunnexpB/zAwEB87nOfize+8Y3Z0fXDw8NZSP/BD34wXvGKV2S744866qhJx5qOtk/H0d93333ZTvl3vOMdWSifwv9PfvKTcfXVV2c/d1z9pJQKECBAgAABAgQIECBAgAABAgQIECBAgAABAgQIECBQQAGBfAEndW9DSrvgv/CFL8SVV16ZHV1/wgknxOLFi+OJJ56IdKT9cccdFzfccEO89rWvHatiy5Yt2XHz6fj5m2++Oc4555wJ1T/44INx0UUXxWOPPRZHH310HHHEEWP1nXbaaXH99dc3FO6XaBoMlQABAgQIECBAgAABAgQIECBAgAABAgQIECBAgACBkggI5Esy0bVhjo6ORnpW/HXXXZftbE9BfArmzzzzzDjvvPNiyZIlE0QmC+RT4SeffDKr7+67744VK1bss76ScRsuAQIECBAgQIAAAQIECBAgQIAAAQIECBAgQIAAAQIlFhDIl3jyDZ0AAQIECBAgQIAAAQIECBAgQIAAAQIECBAgQIAAAQIE2icgkG+frZoJECBAgAABAgQIECBAgAABAgQIECBAgAABAgQIECBAoMQCAvkST76hEyBAgAABAgQIECBAgAABAgQIECBAgAABAgQIECBAgED7BATy7bNVMwECBAgQIECAAAECBAgQIECAAAECBAgQIECAAAECBAiUWEAgX+LJN3QCBAgQIECAAAECBAgQIECAAAECBAgQIECAAAECBAgQaJ+AQL59tmomQIAAAQIECBAgQIAAAQIECBAgQIAAAQIECBAgQIAAgRILCORLPPmGToAAAQIECBAgQIAAAQIECBAgQIAAAQIECBAgQIAAAQLtExDIt89WzU0KjIyMxPe+97244YYb4rvf/W5s3749Tj755Dj//PPjTW96U/T19TVZo+IECBAgQIAAAQKjo6Pxs5/9LL70pS/F3XffHStWrIiBgYH4gz/4g7jooovida97XfT29oIiQIAAAQIECBA4QIEdO3bEJz7xibjqqqvi/vvvz36v5UWAAAECBAgQINC8wPDwcPzzP/9z9vusBx54IDZu3Jj9Luu8886LP/mTP4nZs2c3X+kUvkMgP4X4mh4X2LlzZ9x8881x8cUXZ/9RveY1r4kZM2bE8uXLs39feeWV2Z+5c+diI0CAAAECBAgQaFAghfG33XZbvOc974l169bF0UcfHUceeWRs2LAhHnrooawW66wGMRUjQIAAAQIECEwi8M1vfjPOPffc7HdZAnmXCwECBAgQIEBg/wSGhobiAx/4QHz+85+P/v7+OP7447OKapnhX/3VX8U111yTq8xQIL9/14J3tVggfbrlnHPOiaVLl8bnPve5OPHEE7MWfvGLX8Qll1wS3//+9+OLX/xivO1tb2txy6ojQIAAAQIECBRX4PHHH8/WT5s3b87WWG984xuz3fApqP/hD3+YfRjy4Ycfzj4YmdZiXgQIECBAgAABAvsn8NOf/jTe9a53ZWur9BLI75+jdxEgQIAAAQLlFkgnDn3qU5+KK664IvugYwreU3aYXrXMMJ0AmXbOp93yeXkJ5PMyUwXuZzp2In3S5bOf/Wzccccd8Za3vGXCaGu/SD7mmGPiy1/+cixatKjAGoZGgAABAgQIEGidwLXXXhuXX355diNz2WWXRU9Pz4TK77nnnjjjjDOyo75SYJ8+dexFgAABAgQIECDQnEBtF9cjjzyS/d7qX/7lXwTyzREqTYAAAQIECBDIBH7yk5/EW9/61iyEv+mmm+Kwww6bIPOv//qv2e+x0saSj370ozFr1qxcyAnkczFNxe7kypUr4+yzz46ZM2fGV7/61Vi2bNmEAacdXZdeemn2zNNvf/vbY7vni61idAQIECBAgACBAxPYunVrfOxjH4uvf/3r2Yca9/QM0/Q8+bPOOiu7yUnrsMWLFx9Yo95NgAABAgQIECiZQDp5KO3Qev/735+d7vjEE0/Ehz70IYF8ya4DwyVAgAABAgRaI3DjjTfGhRdeGF/4whfiggsuaE2lXVCLQL4LJqHsXUjPLz3ttNOyXwZ/5jOfiTlz5uxGkj7lkm5mHKda9qvF+AkQIECAAIFWCqSTiNIO+Ze85CUC+VbCqosAAQIECBAojUB6DFBaT6VdWldffXV8/OMfF8iXZvYNlAABAgQIEGilQNpckj7k+E//9E+F26ArkG/llaKu/RL41re+FW9+85uzY1Q/8YlPZDvld32lHVvveMc74iMf+UhcddVV+9WONxEgQIAAAQIECIwLpN1c6Uj7dKOT1lcf/vCHY9q0aYgIECBAgAABAgQaFHjuueeynVvpWadpl3w6dai2qcQz5BtEVIwAAQIECBAgUBUYHBzMnhuf/r7lllsi/e4qPe76zjvvjHXr1mWnP15yySVx6qmnxvTp03PlJpDP1XQVs7ONhO2NlCmmjlERIECAAAECBNoj8L3vfS/e+c53ZqcT3XrrrXHssce2pyG1EiBAgAABAgQKKJBC+E996lNxww03xP/8n/8zXve612WjFMgXcLINiQABAgQIEOiIwNq1a7NTh3bu3Bmnn356tok3vY466qjYtGlTpBO30+vKK6/M/sydO7cj/WpFIwL5Viiq44AEGgnbGylzQJ3wZgIECBAgQIBAiQQefPDBuOiii+IXv/hF9kyut7/97dHT01MiAUMlQIAAAQIECByYwD333JMdVf/BD34wO3GotktLIH9grt5NgAABAgQIlFfg5z//ebztbW+LRx55JPr7+7PHAKXfX6XgPe2WT99/3/veFw888EB88YtfjPPPPz83v88SyJf3uu6akTcStjdSpmsGpCMECBAgQIAAgS4VSDcv3/nOd7Kbl1WrVmVH1qdd8nk75qtLeXWLAAECBAgQKInAE088kR2n+qIXvShuvPHGWLRo0djIBfIluQgMkwABAgQIEGi5wMqVK+Pss8+OH/zgB9kHHj/2sY9FX1/fhHa+//3vZ6H9a17zmvjyl788YR3W8g61sEKBfAsxVbV/Avfee2+cdtpp8bd/+7fZsV57enZpLZD/+7//+6ycFwECBAgQIECAQHMC6VjVtKa6/PLLszded9112Q1Mb29vcxUpTYAAAQIECBAoscDQ0FB84AMfiP/zf/7PHh/7I5Av8cVh6AQIECBAgMABCdSOrE+bSdJpROlZ8bu+1qxZk4X26e/bbrstjj766ANqs1NvFsh3Slo7exVIz3xIgfxZZ50Vn/nMZ7LnmO76qt3M3HzzzdnzI7wIECBAgAABAgQaF0i/OE4fbEx/0o1KOqY+PefUMfWNGypJgAABAgQIEEgCK1asyH6H9dhjjzUE8pGPfCSuuuqqhsoqRIAAAQIECBAos8DGjRvjPe95T9x0001x//33x8knn7wbx+bNm+PSSy+Nf/u3fxPIl/liMfbmBWpHUMycOTPbtbVs2bIJldT+A7zvvvvi29/+dpx44onNN+IdBAgQIECAAIGSCqS11N/8zd/EDTfckH0IMn0A8phjjimphmETIECAAAECBA5M4Be/+EV2euP69ev3WFH6PVcK7dMxqvPnz483velNcfHFFx9Yo95NgAABAgQIECiBwM6dO7MPMn784x+PvW3Qre2QHxwczE4reulLX5oLGTvkczFNxe7k8PBwdtTXZz/72bjjjjviLW95y4QBP/7449lxqukXx3l6HkSxZ83oCBAgQIAAgTwI1I5U/fznPx9vfetbs2fGH3bYYXnouj4SIECAAAECBHIp4Mj6XE6bThMgQIAAAQJdIvDd7343/vRP/zT7kx63mD7gWP9KR9mfccYZcfrpp8f1118fc+fO7ZKe77sbAvlcTFPxO/nAAw9kR9EvXbo0+w/sVa96VXaEavrU8SWXXBJ33333Xj8NU3wdIyRAgAABAgQI7J9A+qTwX/7lX8brX//6uPHGG+OQQw7Zv4q8iwABAgQIECBAoCEBgXxDTAoRIECAAAECBPYosGHDhux0oa985StxxRVXZBt6Fy1aFKOjo/HDH/4w+9l//Md/xDe+8Y3sJMi8vATyeZmpgvdzx44d2bNMr7zyykjHqqZjvWbMmBHLly/P/p2+n/7k5ZMuBZ8uwyNAgAABAgRyIPD888/HueeeG//yL/8yaW/f8IY3ZI8OWrx48aRlFSBAgAABAgQIENi7gEDe1UGAAAECBAgQODCB9Aig9Cz5tFl3YGAgjjvuuNiyZUs89NBD0d/fnx1rf9lll8X06dMPrKEOvlsg30FsTe1bYGRkJL73ve9lzzdNR1Js3749Tj755Dj//POz52319fUhJECAAAECBAgQaFDgkUceiT/6oz+K1atXT/oOgfykRAoQIECAAAECBBoSEMg3xKQQAQIECBAgQGCfAukxjOnkx6997WtZZpiC+Te/+c3x7ne/O1796ldHb29vrgQF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JoL9sGAAAbVklEQVQ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ORS4KMf/Wh86EMfaqrvb3jDG+JLX/pS/N3f/V089NBDcdttt8XRRx/dVB3dUHh4eDg++MEPxqZNm+Laa6+N2bNnt7xbDzzwQJxyyinxkY98JK666qqW199IhWvWrIlbbrkl/uzP/iwWLVrUyFtaVuaHP/xhnH/++fGZz3wmXve617WsXhURIECAAAECBAgQIECAQGsEBPKtcVQLAQIECBAgQIAAAQIECBDYo0CZA/lbb701/v7v/z5uvvnmOPbYY9tyhUx1ID84OBjnnntu7NixI7761a/G4sWL2zLOvVW6c+fOuOaaayI5pA9xLF26tKPta4wAAQIECBAgQIAAAQIE9i0gkHeFECBAgAABAgQIECBAgACBDgusXbs2zjnnnPjOd74T999/f5x88skd7kH7m3vyySfjHe94R7z+9a+PD3/4wzFt2rT2NzoFLdTmMjU9FYF8ardm/Yd/+IfxgQ98oLDWUzC9miRAgAABAgQIECBAgMABCwjkD5hQBQQIECBAgAABAgQIECBAoDmBogfyo6Oj2RH1acf217/+9XjlK1/ZHFCOSndDIF/vnU4laNdpBDmaFl0lQIAAAQIECBAgQIBA1wgI5LtmKnSEAAECBAgQIECAAAECBMoi0Eggv2XLlrjssst2e4Z82oWddp6nY+BPO+207Nnh6euVK1fGH/zBH8QVV1yR7UofGRmJb33rW/H5z38+vvvd72bPoP+Lv/iLuOiii6K/v3836vQc9C9/+ctx++23x6OPPhpHHnlk/Lf/9t/i4osvzgLenp6ehqfnl7/8Zbz97W+PV7/61dlx6n19fWPvbXX/93Rk/YoVK+Kss86K17zmNfGJT3wiG/8NN9yQ/Z3G9Za3vCUuueSSePGLXzzWr9qcPPvss3HbbbdlXvWvPf28Npb6cscdd9yE96d5+N73vjfW/rp167Jnvaf+pWfOz507d9K5GBgYyOY2zd/v//7vT/CsvfknP/lJvPWtb40zzjij0CcSNHwRKkiAAAECBAgQIECAAIEuERDId8lE6AYBAgQIECBAgAABAgQIlEegFYH85Zdfnj03/IknnogUAq9fvz4L0lPYnoL1X/ziF1k4n0LpGTNmxPLly2Pjxo3x3ve+NwvJZ8+ePQb+4IMPZkH9Y489lgXWRx11VGzatCn7MECqLz0H/sILL4zp06c3NEmp/fPPPz+++c1vxh//8R9PeE8txG5V//cVyL/sZS+LefPmxf/4H/8jTjjhhOz57skrfXghBe6pLyeeeGLWv/0J5NP40gciklt6pXlYsmRJfPzjH4+XvOQlMTQ0lNmlP+mV5iL1p9aH9IGK66+/PvOuvX7605/Gu971rnj44YezPqb5SB/OqM3f1VdfHX/zN3+zWyif5vY973lP/Od//md87Wtfi9/4jd9oaK4UIkCAAAECBAgQIECAAIH2Cgjk2+urdgIECBAgQIAAAQIECBAgsJtAKwL5VOm73/3u+NjHPpaFwGkn9j/8wz9kwfnBBx+cBcKf/exn41WvelW2u/1HP/pRnHvuubF58+b4xje+MXasee35448//nh2zHzafZ92tKdj0FPA/7d/+7eRAvv0nhQgT/aqBcOpvj3tNK/fVd6K/u8rkE9Bedqlf9111405pP6lQDvtmE8nEKQd9DNnztyvQD5Z7O3I+uSX/N/3vvdFerZ7+jrNSXqloD61/5GPfCT+9E//NOvf/PnzY+fOnZEC9//+3/97drLB2WefHb29vdl7fvzjH2cfcnjqqafirrvuipNOOmm3qUjzlz7osKcPQkw2b35OgAABAgQIECBAgAABAu0REMi3x1WtBAgQIECAAAECBAgQIEBgrwKtCORT0LzrTuif//zn8ba3vS0eeeSRuOOOO7Kj2Wuvbdu2ZTvmU2hbH9jWQtyPfvSj2c933QX//e9/P6vzDW94Q7abe09HrNcPtNaHpUuXxk033RSLFi2a4FAL5FvV/8kC+V0dUmfShwXS0e5pB32tj/uzQz7VtbdAPu3CT4F6Ct/TPL385S+f4FB7JMEtt9wS//RP/5QdSV/73g9+8IPs0QHHHHPMhPfceOON8Y//+I9x6aWXZnOy6+vee+/NPjSRPkSR5nPatGn+KyRAgAABAgQIECBAgACBKRYQyE/xBGieAAECBAgQIECAAAECBMon0IpA/oILLsjC9fqj5ycLlVNI+6EPfSh75vw555yTHWGfjjm/77774tvf/vbY8e31MzI4OJjtrE/PVr/11lvjpS996T4nrBaQ/9Vf/VV86lOfilmzZk0oXwvkW9H/VPG+Avn04YI99bn2oYGDDjooO7Y+HWU/md3efr63QL4Wjtfvwt8VLp0gkIL1dKR9CtHrPzSR3pceL5Cec1/bJT/Zfyk/+9nP4swzz8yOuv/Sl74UCxYsmOwtfk6AAAECBAgQIECAAAECbRYQyLcZWPUECBAgQIAAAQIECBAgQGBXgVYE8um486uuumpC1ZOFyrsG8qtWrcqC+bSj/vjjj58Q7tcqTkfh1555fv/998fJJ5+8zwmtBe576l96475+3mz/U337CuTTLv1a4F7f6T2F6JO13Wwgn3azp8cH1J4Dvye0DRs2xEMPPRT1H05I4znvvPNixYoV2VvS+9PpBOlo+9/93d/d5wkFtQ8apFMJ0s779CgDLwIECBAgQIAAAQIECBCYWgGB/NT6a50AAQIECBAgQIAAAQIESijQLYF8Cn3POuusSM9ab+QlkD8nOykg7WxPQXl67W2HfO3DD4247npawJNPPpk9c/7OO++MdPR97TUwMJCdaPDXf/3X0d/fv1vVk32ooJG+KEOAAAECBAgQIECAAAECrRUQyLfWU20ECBAgQIAAAQIECBAgQGBSgW4J5GvPOR8eHm7oOPpJBzbJDvj0/rLskE+PE7j88svHjqNvxG7XMjt27Ij/+q//iv/9v/933HHHHfHd7343K5JORvjwhz+82zPiBfL7o+w9BAgQIECAAAECBAgQaK+AQL69vmonQIAAAQIECBAgQIAAAQK7CXRLIP/CCy/E+eefH9/5znfif/2v/zXpcfSNTGVRj6yvfXhhaGiooR3y3/rWt+LNb37zhOPoG/HbW5nR0dEskP+zP/uzOPbYY/d4FL8j6w9E2HsJECBAgAABAgQIECDQHgGBfHtc1UqAAAECBAgQIECAAAECBPYq0C2BfAp5007u97///XHllVfG1VdfHdOnT5/Q73Ss/bnnnhuHHXZYXHPNNXHUUUftc2Zrz3Tf9Rj22pu6dYf85s2b49JLL83C9j19OOGee+6JM844I17ykpc0FMj/8pe/jLe//e2RnhN/6623ZiF6/Wvnzp2Z59f///buJkSnNowD+CULTcKSsmCHFCkLuyliQ9jIgrIyJSxsJlJk4XOhfC0UhZFkWFgoNStWvgqzsGAjibJQspitrrueN+Od950hV/M08zubqXmec51zfvf1rP7nvu/Bwdi1a1fs378/cqn6gwcPtjG4dOlS5F7wPx+dLQYWLFgwZiA/PDzc7nHlypVx5cqVmDdvnl8hAQIECBAgQIAAAQIECEyygEB+kgfA5QkQIECAAAECBAgQIEBg+gl0SyCf8u/evWuB+5s3b+LIkSOxZ8+emD17dhuUjx8/tqB+YGCghfbHjx+PWbNm/e+AdWZpZ2ic5/0aKndrIJ8vJ+Tz5XLwu3fvjlOnTkXu2Z7/f/HiRQvMnz592sLusfaQ//TpU9y5cyeWLl3afDJwP3v2bPT398eGDRvi5MmTsWrVqpgxY0bkUvS5P3x+lsfdu3dj9erVkbPv9+3bF9euXWv3cuDAgejp6WnfyW0Fsl6Ox3+NxdDQULvWoUOHIvewnzlz5vT7cXliAgQIECBAgAABAgQIdJmAQL7LBsTtECBAgAABAgQIECBAgMDUF+imQD61Hz9+HH19fZEzsBctWtRmwWcA/OrVq/j+/Xts27YtLly4EPPnzx93cDqhcs6Uz6D515nh3RrI54N1Xk7I4L3jkGP18uXL2Lt3b3z58iXevn07KpAfGRlpwfnly5djyZIlsWzZsrZvfP5Ni8OHD8e5c+ea25o1a2Lu3LmRy9+ndQb+ORN++/btLajP4/nz5+2FgNevX7fP8wWADNbz3vK8DNwvXrw45koFnX3r79+/H5s3bx53rHyBAAECBAgQIECAAAECBOoFBPL1xq5AgAABAgQIECBAgAABAgRGCXRbIJ839/nz57h+/Xqb5Z0B9Jw5c9qe8rnH/KZNm8adGf/zA169erWdd/PmzdixY8eoZ+/mQD5vNGe6Z0h+7969FpqvW7eurRqQf3M5+SdPnowK5POcDMszeH/48GF7gSGXt1+/fn177pwN/+jRoxbY5x7wX79+bcH9xo0b26z7xYsX/+vX8eHDh7hx40Y8ePCgXS+P3t7eFtznHvKdFQx+PvHbt2/NPO//1q1b7YUCBwECBAgQIECAAAECBAhMvoBAfvLHwB0QIECAAAECBAgQIECAAIEpJdDZPz1nieds7rEC5Cn1wF3wMM+ePYutW7e2UP7o0aOWq++CMXELBAgQIECAAAECBAgQSAGBvD4gQIAAAQIECBAgQIAAAQIE/qpA7ruey6efP3/+n/3R/+oFFBslkPvVHzt2rFkPDg7G8uXLCREgQIAAAQIECBAgQIBAlwgI5LtkINwGAQIECBAgQIAAAQIECBCYSgLv37+PnTt3xtq1a83YLh7YzooEW7Zsif7+frPji72VJ0CAAAECBAgQIECAwO8ICOR/R8t3CRAgQIAAAQIECBAgQIAAgQkL3L59O06cONH2kl+xYsWEz/PFiQvk7PgzZ87E0NBQDAwMxMKFCyd+sm8SIECAAAECBAgQIECAQLmAQL6c2AUIECBAgAABAgQIECBAgMD0FBgZGWkztvPI0Linp2d6QhQ+9fDwcPT19cXp06ejt7e38EpKEyBAgAABAgQIECBAgMCfCAjk/0TNOQQIECBAgAABAgQIECBAgAABAgQIECBAgAABAgQIECBAYBwBgbwWIUCAAAECBAgQIECAAAECBAgQIECAAAECBAgQIECAAAECBQIC+QJUJQkQIECAAAECBAgQIECAAAECBAgQIECAAAECBAgQIECAgEBeDxAgQIAAAQIECBAgQIAAAQIECBAgQIAAAQIECBAgQIAAgQIBgXwBqpIECBAgQIAAAQIECBAgQIAAAQIECBAgQIAAAQIECBAgQEAgrwcIECBAgAABAgQIECBAgAABAgQIECBAgAABAgQIECBAgECBgEC+AFVJAgQIECBAgAABAgQIECBAgAABAgQIECBAgAABAgQIECAgkNcDBAgQIECAAAECBAgQIECAAAECBAgQIECAAAECBAgQIECgQEAgX4CqJAECBAgQIECAAAECBAgQIECAAAECBAgQIECAAAECBAgQEMjrAQIECBAgQIAAAQIECBAgQIAAAQIECBAgQIAAAQIECBAgUCAgkC9AVZIAAQIECBAgQIAAAQIECBAgQIAAAQIECBAgQIAAAQIECAjk9QABAgQIECBAgAABAgQIECBAgAABAgQIECBAgAABAgQIECgQEMgXoCpJgAABAgQIECBAgAABAgQIECBAgAABAgQIECBAgAABAgQE8nqAAAECBAgQIECAAAECBAgQIECAAAECBAgQIECAAAECBAgUCAjkC1CVJECAAAECBAgQIECAAAECBAgQIECAAAECBAgQIECAAAECAnk9QIAAAQIECBAgQIAAAQIECBAgQIAAAQIECBAgQIAAAQIECgQE8gWoShIgQIAAAQIECBAgQIAAAQIECBAgQIAAAQIECBAgQIAAAYG8HiBAgAABAgQIECBAgAABAgQIECBAgAABAgQIECBAgAABAgUCAvkCVCUJECBAgAABAgQIECBAgAABAgQIECBAgAABAgQIECBAgIBAXg8QIECAAAECBAgQIECAAAECBAgQIECAAAECBAgQIECAAIECAYF8AaqSBAgQIECAAAECBAgQIECAAAECBAgQIECAAAECBAgQIEBAIK8HCBAgQIAAAQIECBAgQIAAAQIECBAgQIAAAQIECBAgQIBAgYBAvgBVSQIECBAgQIAAAQIECBAgQIAAAQIECBAgQIAAAQIECBAgIJDXAwQIECBAgAABAgQIECBAgAABAgQIECBAgAABAgQIECBAoEBAIF+AqiQBAgQIECBAgAABAgQIECBAgAABAgQIECBAgAABAgQIEBDI6wECBAgQIECAAAECBAgQIECAAAECBAgQIECAAAECBAgQIFAgIJAvQFWSAAECBAgQIECAAAECBAgQIECAAAECBAgQIECAAAECBAgI5PUAAQIECBAgQIAAAQIECBAgQIAAAQIECBAgQIAAAQIECBAoEBDIF6AqSYAAAQIECBAgQIAAAQIECBAgQIAAAQIECBAgQIAAAQIEBPJ6gAABAgQIECBAgAABAgQIECBAgAABAgQIECBAgAABAgQIFAgI5AtQlSRAgAABAgQIECBAgAABAgQIECBAgAABAgQIECBAgAABAgJ5PUCAAAECBAgQIECAAAECBAgQIECAAAECBAgQIECAAAECBAoEBPIFqEoSIECAAAECBAgQIECAAAECBAgQIECAAAECBAgQIECAAAGBvB4gQIAAAQIECBAgQIAAAQIECBAgQIAAAQIECBAgQIAAAQIFAgL5AlQlCRAgQIAAAQIECBAgQIAAAQIECBAgQIAAAQIECBAgQICAQF4PECBAgAABAgQIECBAgAABAgQIECBAgAABAgQIECBAgACBAgGBfAGqkgQIECBAgAABAgQIECBAgAABAgQIECBAgAABAgQIECBAQCCvBwgQIECAAAECBAgQIECAAAECBAgQIECAAAECBAgQIECAQIGAQL4AVUkCBAgQIECAAAECBAgQIECAAAECBAgQIECAAAECBAgQICCQ1wMECBAgQIAAAQIECBAgQIAAAQIECBAgQIAAAQIECBAgQKBAQCBfgKokAQIECBAgQIAAAQIECBAgQIAAAQIECBAgQIAAAQIECBAQyOsBAgQIECBAgAABAgQIECBAgAABAgQIECBAgAABAgQIECBQICCQL0BVkgABAgQIECBAgAABAgQIECBAgAABAgQIECBAgAABAgQICOT1AAECBAgQIECAAAECBAgQIECAAAECBAgQIECAAAECBAgQKBAQyBegKkmAAAECBAgQIECAAAECBAgQIECAAAECBAgQIECAAAECBATyeoAAAQIECBAgQIAAAQIECBAgQIAAAQIECBAgQIAAAQIECBQICOQLUJUkQIAAAQIECBAgQIAAAQIECBAgQIAAAQIECBAgQIAAAQICeT1AgAABAgQIECBAgAABAgQIECBAgAABAgQIECBAgAABAgQKBH4AIzCq9Wjfv2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938"/>
            <a:ext cx="9013231" cy="6850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9472" y="634181"/>
            <a:ext cx="2403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Which material has the </a:t>
            </a:r>
            <a:r>
              <a:rPr lang="en-US" sz="2000" b="1" dirty="0" smtClean="0">
                <a:solidFill>
                  <a:srgbClr val="FFFF00"/>
                </a:solidFill>
              </a:rPr>
              <a:t>LOWEST </a:t>
            </a:r>
            <a:r>
              <a:rPr lang="en-US" sz="2000" b="1" dirty="0" smtClean="0">
                <a:solidFill>
                  <a:srgbClr val="FFC000"/>
                </a:solidFill>
              </a:rPr>
              <a:t>change in temperature </a:t>
            </a:r>
            <a:r>
              <a:rPr lang="en-US" sz="2000" b="1" dirty="0" smtClean="0"/>
              <a:t>according to the graph?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CORN SYRUP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9472" y="3756940"/>
            <a:ext cx="2403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Which material has the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HIGHEST </a:t>
            </a:r>
            <a:r>
              <a:rPr lang="en-US" sz="2000" b="1" dirty="0" smtClean="0">
                <a:solidFill>
                  <a:srgbClr val="FFC000"/>
                </a:solidFill>
              </a:rPr>
              <a:t>change in temperature</a:t>
            </a:r>
          </a:p>
          <a:p>
            <a:pPr algn="ctr"/>
            <a:r>
              <a:rPr lang="en-US" sz="2000" b="1" dirty="0" smtClean="0"/>
              <a:t>according </a:t>
            </a:r>
            <a:r>
              <a:rPr lang="en-US" sz="2000" b="1" dirty="0"/>
              <a:t>to the graph</a:t>
            </a:r>
            <a:r>
              <a:rPr lang="en-US" sz="2000" b="1" dirty="0" smtClean="0"/>
              <a:t>?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RUBBING ALCOHOL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+QAAAPICAYAAADg6kLeAAAgAElEQVR4XuzdCbh2U9348WUomed5SqZHGTNHlClDUsYQMo8NNGj2Nqi39KreIo8kmUXJVEKmSIRMCSWkyPiITBH/67vf/zqts8/e9x7u+z7Dfb77ulzK2fcePntaa/3W+q3pXn311VeDiwIKKKCAAgoooIACCiiggAIKKKCAAgoooIACCiiggAIKKKCAAgr0VGA6A/I99XRjCiiggAIKKKCAAgoooIACCiiggAIKKKCAAgoooIACCiiggAIKZAIG5L0R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OAAfk+oLpJBRRQQAEFFFBAAQUUUEABBRRQQAEFFFBAAQUUUEABBRRQQAEFDMh7DyiggAIKKKCAAgoooIACCiiggAIKKKCAAgoooIACCiiggAIKKNAHAQPyfUB1kwoooIACCiiggAIKKKCAAgoooIACCiiggAIKKKCAAgoooIACChiQ9x5QQAEFFFBAAQUUUEABBRRQQAEFFFBAAQUUUEABBRRQQAEFFFCgDwIG5PuA6iYVUEABBRRQQAEFFFBAAQUUUEABBRRQQAEFFFBAAQUUUEABBRQwIO89oIACCiiggAIKKKCAAgoooIACCiiggAIKKKCAAgoooIACCiigQB8EDMj3AdVNKqCAAgoooIACCiiggAIKKKCAAgoooIACCiiggAIKKKCAAgooYEDee0ABBRRQQAEFFFBAAQUUUEABBRRQQAEFFFBAAQUUUEABBRRQQIE+CBiQ7wOqm1RAAQUUUEABBRRQQAEFFFBAAQUUUEABBRRQQAEFFFBAAQUUUMCAvPeAAgoooIACCiiggAIKKKCAAgoooIACCiiggAIKKKCAAgoooIACfRAwIN8HVDepgAIKKKCAAgoooIACCiiggAIKKKCAAgoooIACCiiggAIKKKCAAXnvAQUUUEABBRRQQAEFFFBAAQUUUEABBRRQQAEFFFBAAQUUUEABBfogYEC+D6huUgEFFFBAAQUUUEABBRRQQAEFFFBAAQUUUEABBRRQQAEFFFBAAQPy3gMKKKCAAgoooIACCiiggAIKKKCAAgoooIACCiiggAIKKKCAAgr0QcCAfB9Q3aQCCiiggAIKKKCAAgoooIACCiiggAIKKKCAAgoooIACCiiggAIG5L0HFFBAAQUUUEABBRRQQAEFFFBAAQUUUEABBRRQQAEFFFBAAQUU6IPAQAXkL7vssnDJJZcMY5puuunCrrvuGlZeeeXWfFdffXW48MILh/3+9a9/fdhrr73C6173utbbnSw/TK/LXHPNFQ4++OAw55xzjsrpn3baaeHWW2/N9jXRr9k//vGPcMwxx4Snnnqqp/fi008/HY477rjw+OOPD9vubrvtFlZaaaVRuU7uRAEFFFBAAQUUUEABBRRQQAEFFFBAAQUUUEABBRRQQIFBFBj4gDwXbdVVVw0777xzIDjfdHnppZfCiSeeGO69995hPx2r4O6rr74aHnjggXDLLbeEzTfffEJ0CDAg3/SuK16/LCBPp5B99tknLLHEEq12dOedd4aTTz45vPLKK8N+P1YB+RdeeCFcccUVYamllgpTpkzpeE5N1m2F448UUEABBRRQQAEFFFBAAQUUUEABBRRQQAEFFFBAAQUU6EJgUgTkGZV90EEHBf7ddHnooYfC8ccfH5577rlhPx2LgPy0adPCueeeG+6+++6w5JJLTpgR+gbkm951xeuXBeRZe7PNNgubbLJJ4x3RwePHP/5xuOGGG0b8drQD8nQIuPnmm8MFF1wQnn/++dBp/03WbYziDxRQQAEFFFBAAQUUUEABBRRQQAEFFFBAAQUUUEABBRTokcCkCMh3k7a+KF099mMRkJ+o6dcNyPfmae0UkG97P5alq+eIRzsg/5e//CWccMIJgVHvVftvsm5v9N2KAgoooIACCiiggAIKKKCAAgoooIACCiiggAIKKKCAAs0FBjYgP/3004cZZpghkHKepU3aegKDpKu///77s3T3/BPTercNgDa/RP/5xUQNyHdzzt3+dpDM8gH517zmNeHf//53dk+2TVt/2223BYwYKc8zk6atNyDf7d3n7xVQQAEFFFBAAQUUUEABBRRQQAEFFFBAAQUUUEABBSa7wMAG5AlQLrvssuH222/PrnGbtPXpKNz55psvC8g/9thj2fYMyE+MR2eQA/LMsf7MM8+Exx9/PLsYTdPWE4Q/44wzwi233JLd28svv3y46667hi6sAfmJcY97lAoooIACCiiggAIKKKCAAgoooIACCiiggAIKKKCAAuNXYKAD8ltssUX4xS9+kc3/zujf3XffPbzxjW+sfTXSVOvrrrtuePjhh7PR8iwG5GszjumKgxyQX3nllbOR8XH+96WXXjrstddegZHzdZannnoqHHvssYF/zznnnOEtb3lL+PnPfz70UwPydRRdRwEFFFBAAQUUUEABBRRQQAEFFFBAAQUUUEABBRRQQIFygYEOyO+xxx6BoPq9996bCay11lphu+22y0YDVy1punqCnu973/uybRmQr5IbX38f5ID8KqusElZbbbVw8sknZ6nmZ5lllrDffvuFRRZZpNZFSNPVM6XDiiuuGE499dSh3xqQr8XoSgoooIACCiiggAIKKKCAAgoooIACCiiggAIKKKCAAgqUCgx0QH6fffbJAugXXnhhBkDa+QMOOCDMMccclbdEmq6e0fC77rprNtd2k4A8KcEfffTRbATzPffcE5588smhOe3pFDDrrLOGBRdcMOsoQDC0aGQzKfdPOeWUyuPtFDxlnvE777wz/PrXv85G+ZMxgIX9zTPPPFlQd+21186Op9OSzmEe5yxfeOGFs+3+6le/Ck8//XS2Tf7b2972tiwbAZkJ0kwDTB1w8MEHZyOyyxaOF6+bb745PPDAA4H9YskywwwzZNeP0eDrrLNOWHzxxTt2sGgSkCeozX6vv/76cN999w05ca1mn332bF9cq+WWWy47jtFe8nPIE5Dfeuutw3HHHTeUtv6d73xn2GCDDSoPLZ+unvub80zvtToB+RdffDG7t0h7/+CDD4Znn3126FpxL3Cdp0yZEsgwMf/88484rrTjS6eD5hncZZddwumnnz70DJatX5W9gmO+9dZbw29+85vMjWNg4Z7mHcF9he1MM83U0TF9NuM+n3/++SwrB3976aWXsk4S3C8bb7xx9qy7KKCAAgoooIACCiiggAIKKKCAAgoooIACCiiggAIKTC6BgQ/IzzjjjOH4449vnLb+Zz/7Wbjyyiuzu4G5uddff/1w4okn1g7IP/LII+HMM88Mf/vb32rdUTPPPHPYfvvts8B8OoK/m4A8Qdc77rgjnHPOOYFAYaeF4Onb3/72sOGGG5amPM8H5AniXnfddVlANr+knR/qBuQ5XoLw559/fuXxxv0RJCdQO++88xaeXt2A/F//+tdsdDidJqoWOgRwrZhzvU62hart1f17UUCec//xj3/cOG09geipU6dmnR3oJHHQQQdlAfW6AXk6TfB8XH755UOdTDqdB04rrLBC2HHHHbMgdVxGMyBPh4urr746XHrppZXHzPNIZ4c3v/nNWaeSoiUfkOc9cdZZZ2Wm+aVJdo6694PrKaCAAgoooIACCiiggAIKKKCAAgoooIACCiiggAIKjH+BgQ/IM1qbQHqTtPUEr7/3ve8FgrQxDTgjyesG5BlFf9JJJw2NsK57GzDqmjT7jCiOS9uAPMFHgqUEH+Po8jrHwaj2nXbaKRCQzC9pQJjRw9jGjAH5dRkhv+WWW2b/uU5AnmP85S9/2fh42f4CCywQ9t9//2wUe36pE5Bvc724VjiR6n20lqKAPJ0i6BDRNG39jTfeGM4+++zs3ojBYjpv1AnIE4ynk8dNN93U+NQZLc49HrNBjFZAntHq5557bnbMdZ8HOhEwsp/AfFFGhPTZpAMK233iiSdGmHCuZOtYaqmlGnv5AwUUUEABBRRQQAEFFFBAAQUUUEABBRRQQAEFFFBAgYktMPAB+SWWWCIbFdskbT3pyk844YRsFC2p0ffaa69AELJOQP6pp57KRuQzApmFoB4p4UkjTspqAnsE7v75z39maa1Jb52OXo/7K0pfXye4HG9HgvFsOwYf2d56660X1lxzzWw0OaN+CYbedddd4eKLLx42Mnz11VfPRoDng5D5gHA8vzXWWCMLvpPynrT1jHJnNHRM0V0nIM985meccUbmzEKHANJ8kzqcEek48jcCnozMzgdWy1K1V5lxjX/4wx9mqepZcCIbAmnLSbeOE/v9+9//njmxXjRdbLHFwr777lvYeaEfr4WygDzmTdLWcz64EIDn/HbfffdseoF854+ylPX5e4vOKptsskl2zeO0B7iSJYJ7MDVL95c3SqeJ4G+dUuY3WZfzJYsAnRDiUnR/kW6fVPbpM8l9t+mmm2b3Yj4bQlFnGdLecy/yDLE+U0Tcfffd4a1vfWtp5ol+3CtuUwEFFFBAAQUUUEABBRRQQAEFFFBAAQUUUEABBRRQYHwITIqA/EMPPdQobX2arj4GevMjecvmqU6D/52CefHyE2Am+B9H1hLQZLT3QgstNOIOqQouxx9wvozwJ8DIssgii2TBzbK07gRPGfH8u9/9LlufoOl73/veEaO/iwLyjK7edtttS9N6s72qgDz7T7MYkJXg/e9/f8C4bGHOctKDxwD+sssum/0m35GhyiwN7HLeO+ywQxZMLVoIxJNxgPOJTuwzzWjQz8e6LCDPcTVJW5+mq0+nFqgTkM8H/7mnGP1ddm8VZT5Ye+21w3bbbTeCqkmQvcm6dDqh00W8V+g4QHaDNHV+ejDPPfdctj4dc1gIsnOOdO5Jl7wXHVh4zujc4KKAAgoooIACCiiggAIKKKCAAgoooIACCiiggAIKKKAAApMiIJ8P+Haaz7koXT0B7ToB+fS34NYdQZ0G8cuCf2yvKrjMOvngLAF+RnFzDp0Wjv373/9+INDJUjRSPx8Qjun8q7ZdFZBPMxKw7zTdfdkx569pWQeJKrM0qMpIfOZSZ8R32UIwmwwIONNpgpH0b3rTm0blbVIWkGfnTdLWF6Wrp/NInYB8+lt+QwcGMiR0WvJBfLIekGo/vzQJstddN3+fdJreID0eOshwnadNm5b956J3Rt6rU3aLUblB3IkCCiiggAIKKKCAAgoooIACCiiggAIKKKCAAgoooMC4E5gUAXnUr7nmmnD++ednF2D++ecPBx54YJhtttlGXJCidPWMuq4TkCfwyDzof/7zn8MzzzwTNtpooyxVfdWSBvYYpV026roquMx+SIX/3e9+Nzz22GPZbjt1PsgfV2pUNFI/HxBmTmzS+TOffKelKiB/7733ZteHkf2vvPJK2HPPPSs7ELC/1KPsmlaZ5e07jZCvuo79/nungHz+ur/rXe/KUu/nl7J09axXJyBPFgWmJCCFP2nfGTlOR4ZOS/7ZKctmUDfIzr7qrstxTp06dShbRNnUBkXHT9aB66+/vvSdkffafPPNs2feRQEFFFBAAQUUUEABBRRQQAEFFFBAAQUUUEABBRRQQIEoMGkC8mlgrlPQ+4ILLgi/+tWvMp80qFknIN/2tqoTCGXbVcFl1iG4zUj3l19+OTucXXbZZUTq+bLjfOCBB7L0+S+++GLhb/MB4dVWWy3svPPOladdFZCv3EDJCqnHXHPNFQ4++OBs3vd0qTLLB2xJO77mmmtmc36Thp17ZbwsnQLyHGMaQC4LejPCnw4bdBjJd2Koex829aj77NQNsrP/uuv+9re/DWeffXZ2yHQcoQPBkksuWesUmBbh9NNPL/1t6kW2gN13333UsiXUOgFXUkABBRRQQAEFFFBAAQUUUEABBRRQQAEFFFBAAQUUGHOBSROQJ3X1SSedFP74xz9m6EXzWDN3NGmqGamdHyFeN6hY54qS7pwRzffff3+47bbbsmNi33FhHuqVVlppxKaqgsv8IA1A1jmWTutsttlmYZNNNhlaJR8Qzv+9bFu9CsgzuptU4vfcc082mpugbJwXvG1Ant8TyCYVe34hMwLzhtPxgHniq0aCd+td9fuqgDxzpXOPk2WgKMNB/v7IPwO9DMjzvJGlgVT6d9xxR3j44YezNP8sZdML1A2ys42666YdbKp8q/6efy5Tr05TTVRt178roIACCiiggAIKKKCAAgoooIACCiiggAIKKKCAAgoMrsCkCchzCavS1qejy/MjjNsE5AmMEkAmeEjw/dFHH83+P6OTY3Cy6NbqJiCfBr+7vW0ZJb711lsPbWa0AvIEc//2t7+FBx98MPz1r3/NOkhglnZayJ9b24A823n++efDKaecEv70pz91JJtlllnCG9/4xmz0PPPHMyp6NJeqgHxV2no6H5x88snhD3/4QzbyPz81QpuAPM8F9zf/PPLII9l14zj472XLaAbk004s3V4rpjMge0JcDMh3K+rvFVBAAQUUUEABBRRQQAEFFFBAAQUUUEABBRRQQIHBF5hUAfmqtPXpaNp88K1JQJ6A8tVXXx2uvPLKofTvTW6l8RKQz4+g7ndAftq0aeG8887LAsadOiwUWXYTkGd7XDNGyV966aVZQLlqmW+++cJOO+1UO/151fbq/L0qIM82OqWtT9PVL7LIImG//fYLdDKIS5OAPCPeSQVPAL7ptZqoAfl0CgvMDMjXuWtdRwEFFFBAAQUUUEABBRRQQAEFFFBAAQUUUEABBRSY3AKTKiDfKW19mq5+9tlnDwceeGAg6BqXugF5RsD/4Ac/yEbDly2MrJ577rnDUkstlY24ZoT2OeecM7R6rwLyvU6j3c+APPN1E+DlGpUtpJBfcMEFwzLLLBNWXHHFcMUVV4Tf//732erdBuTjPgkuc+1uuOGGrGMA17Ms4Ewwm1HmBJhHY6kTkO+Utj6dziCf/YDjrxOQxwL3X/ziFx0D8dx7Cy+8cCDTBNfrwgsvzEbRs4xVQL7sHml77QzIt5XzdwoooIACCiiggAIKKKCAAgoooIACCiiggAIKKKDA5BGYVAF5LmtZ2vo0kLnCCiuE3XffPcwwwwxDd0KdgDyBdebwvu+++4Z+N9NMM2Xzj/PP4osvHgj2zzzzzMPusDqBUH5QZw759PyK0pJ3c2v3KyBPOn/c0pT088wzT3jTm96UBXMJ7DInOgH5dEk9ehWQz/vE9Pm33XZb4J+nn3562CqLLbZY2HfffUdc026cy35bJyBflrY+7Ywy44wzhr333jssvfTSje9DOk6cddZZgfT3LHQuoZPEyiuvHJZYYokslT/Xqumzw7bqzgvfZN00YwDHtf/++2fH2IvFgHwvFN2GAgoooIACCiiggAIKKKCAAgoooIACCiiggAIKKDDYApMuIF+Wtj4N3OXT1XML1AnIk/KcUd5xRPVyyy0Xdtlll2FpwYtuJ4Kcp59++tCfuhkhn3YsYIObbbZZ2GSTTXpyF/cjIE9gl8D6HXfckR0jnQg45re97W3Z/y5bMD711FOzUd0s/QrI5/dPinbmYSe9PgudKwjIE5jv91InIM8xFKWtZ6T/1KlTw7PPPhuK0tXzu6qOIXQ4+d73vhf++te/ZqdKBwnS9q+00kpZYL5s4dk54YQTxmSEfNpBhWPcdddds84DvVgMyPdC0W0ooIACCiiggAIKKKCAAgoooIACCiiggAIKKKCAAoMtMOkC8vm09aTu3njjjcPxxx8fHnrooTDnnHNmo2jTdPXcAnUC8meccUb43e9+l90xTdLFpwFUfttNQJ55wgm8ErxlWXTRRcM+++yTjVrudulHQJ4R58ccc8xQgLssnXn+2PMjwdsE5OkM8Ktf/Srce++92Vzoyy+/fBZgrlrS1O+drlfVdpr+vW5APu2UEadfIGsDnUVY6Oyw5ZZbjth9VUCeQDwBeQLzLKuuumrYeeedOwbjWS/tBMP/H82U9Zw3nQHiVAhMEcHzlY7gb3od4voG5NvK+TsFFFBAAQUUUEABBRRQQAEFFFBAAQUUUEABBRRQYPIITLqAPJc2HTXLaOGNNtoonHnmmeHll1/O5iZnFG0+YFcnIJ+mUC+ah77otnrssceyAHqaCr2bgHx+xDmjgjfddNOs00GnUczR5Wc/+1kWvOf4t9pqq2FpzfsRkM9vs2i6gCI35ninI0PMRtA2IM9od+aKZ5l33nnDfvvtF+aee+6Ob4A0IF+W/r0fr5C6Afl8Z4Vtt902O0f+YVQ7HTSWWmqpEYdYFZDPp5Qvmoc+v1Guz0UXXRSuvvrqoT+NZkA+P6qf55pOF3Qm6LRw3Oeee2646aabsgwX888/f9hmm22y9PxxMSDfj7vcbSqggAIKKKCAAgoooIACCiiggAIKKKCAAgoooIACgyUwKQPy6YhdApQLLLBANkKagDXp6tdYY40RV7lOQD4d6c62CGgTtCwLhHMcBIQZ1Z4udQLyzNdNYJWR+PklPyqYIOT2228f3vzmN5ceCynjf/SjH2WZAFiKgtP9CMjng8d0BmB+87IU8ARKCcaff/75Q6OeOd42AXl+l59mYLXVVsus8vPVR2PmuT/xxBOH0q+TSeGAAw4Ic8wxR9/fDHUD8hxIei9yf+PMsXea874qIJ8f6U6QmmwSZedO55BLL700XHHFFUMdJzi2ugF5pnsoC5znOwd0Wjd/jQmw77777uENb3hD4TXjHiNzws9//vPAOZQdswH5vt/y7kABBRRQQAEFFFBAAQUUUEABBRRQQAEFFFBAAQUUmPACkzIgn09bH69iWbp6/l4nIH/nnXdmAfZXXnkl2ySB8LXXXju8/e1vz4KWBObZ94MPPhiuu+66bN70GPBL76Sy4GI+4P+Wt7wlrL/++oFR2gQZYxCZgOIvf/nLLBgaR5Czb+a033zzzcNCCy2UHRvH8sgjj4Qrr7wymz88XXfrrbfOtp0u/QjIs0/OiyB7XBidv8UWW2TZCmKHA+Y+v+eee7KR1kwtEI81vXYHH3xwFphPlzRrQVEgmO2S0pwOGXEhzT9ZBQjYxv0z0vruu+8OF198cXjyySezVTF9xzvekWVYGI2lSUA+TVufHltZunrWqQrIc7/QGYEU/3Eh2P/Od74zy6TA/cd1IdsD2yITRbRKj6GsM0k+4E+mglFM0xMAACAASURBVO222y4blR7v8di5pcm6PGPnnHNONto9Lmxn9dVXz55NOp9MP/302TNOWv7LLrss0Kkl3mM8K3vssUeYMmXKsMtsQH407nr3oYACCiiggAIKKKCAAgoooIACCiiggAIKKKCAAgpMbIFJGZDnkqVp6+MlLEtXz9/rBOQJ/J1yyimBwHzdhcAg+33ggQeG0tZvttlmYZNNNhmxifzc5ekK73rXu4YF0DkWAt0EIfPB607HxvFsuOGGWaA5n7a/HwF5jqUobX+V38wzzxyYD/zmm2/Ozo/AORkDCPamS1VAnnXvv//+cNJJJ2UjyJss7J/05xzLaCxNAvL5zAMcX6d09fy9KiDPOn/605/CD37wg2HZCarOfZ555gkLL7xw+P3vf5+tWpbNAP/jjz8+63CRXxiNf+CBB4bZZpst+1OTdVmfDhU8mxx/k4VngFT1dKzJZ7owIN9E0nUVUEABBRRQQAEFFFBAAQUUUEABBRRQQAEFFFBAgckpMGkD8vkRtgTbmDt+5ZVXLrwT6gTkY+CP1O8E5asC4YxUJ5C+5JJLZgHhP/7xj9m+y+ZRJ6jIeozezS8EDBlNnC6M1CdgfcEFF2QByaqFwDLHU5bavl8BeY6Lkcmnnnpq4Yjq9Li5Tqussko2gv7FF18MU6dODYxyZ2G6gTXXXHPYadYJyPMD7gf2/+ijj1YxZR0V6LSw8cYbl6a2r9xIixWaBOTZfJpRgf9flio+HkqdgDzrEljnHq+6p+gAsNZaa2WdO2KnB+5JRrszLQGj6vPLLbfcEs4666wRmSOYyoD0+DwzcWmyLr9hhP9VV12VpdDnf1ctdCTgmVp22WULVzUgXyXo3xVQQAEFFFBAAQUUUEABBRRQQAEFFFBAAQUUUEABBSZtQD6ftp5RuwcddNCIlOfxFqkbkGd9AvGMeCf4R/A8jrwmmExa/GWWWSass846YfHFFx8adUua7EsuuSTbHenn99tvv7DIIouMuEM5Dta79dZbwzPPPDP097IgPisQuKaDAGnhH3744WHHQ6CT41hjjTWyEef5UfHpAfQzIM9+uCYEWUnnTyr9GDQlsEtwlEA8AXcMWfLXhADvXnvtNSxIXjcgz/YIFhM4Zv9cP843dqpgBD7zxdNhg2PAbbSXpgH5fNr6sswL8TzqBuSj/a9//eusw8cTTzwxFECPTtxPdOyIKf+feuqpcOyxxwb+zUKgnmB3ftQ53qTEZ/52RsrHKR2KgvhN1k2vFR04eH6YW/7xxx/P7iOW+HzSQWbdddfNOjCQyr5sMSA/2k+A+1NAAQUUUEABBRRQQAEFFFBAAQUUUEABBRRQQAEFJp7AQAXkJx6/R6yAAgoooIACCiiggAIKKKCAAgoooIACCiiggAIKKKCAAgooMKgCBuQH9cp6XgoooIACCiiggAIKKKCAAgoooIACCiiggAIKKKCAAgoooIACYypgQH5M+d25AgoooIACCiiggAIKKKCAAgoooIACCiiggAIKKKCAAgoooMCgChiQH9Qr63kpoIACCiiggAIKKKCAAgoooIACCiiggAIKKKCAAgoooIACCoypgAH5MeV35woooIACCiiggAIKKKCAAgoooIACCiiggAIKKKCAAgoooIACgypgQH5Qr6znpYACCiiggAIKKKCAAgoooIACCiiggAIKKKCAAgoooIACCigwpgIG5MeU350roIACCiiggAIKKKCAAgoooIACCiiggAIKKKCAAgoooIACCgyqgAH5Qb2ynpcCCiiggAIKKKCAAgoooIACCiiggAIKKKCAAgoooIACCiigwJgKGJAfU353roACCiiggAIKKKCAAgoooIACCiiggAIKKKCAAgoooIACCigwqAIG5Af1ynpeCiiggAIKKKCAAgoooIACCiiggAIKKKCAAgoooIACCiiggAJjKmBAfkz53bkCCiiggAIKKKCAAgoooIACCiiggAIKKKCAAgoooIACCiigwKAKGJAf1CvreSmggAIKKKCAAgoooIACCiiggAIKKKCAAgoooIACCiiggAIKjKmAAfkx5XfnCiiggAIKKKCAAgoooIACCiiggAIKKKCAAgoooIACCiiggAKDKmBAflCvrOelgAIKKKCAAgoooIACCiiggAIKKKCAAgoooIACCiiggAIKKDCmAgbkx5TfnSuggAIKKKCAAgoooIACCiiggAIKKKCAAgoooIACCiiggAIKDKqAAflBvbKelwIKKKCAAgoooIACCiiggAIKKKCAAgoooIACCiiggAIKKKDAmAoYkB9TfneugAIKKKCAAgoooIACCiiggAIKKKCAAgoooIACCiiggAIKKDCoAgbkB/XKel4KKKCAAgoooIACCiiggAIKKKCAAgoooIACCiiggAIKKKCAAmMqYEB+TPnduQIKKKCAAgoooIACCiiggAIKKKCAAgoooIACCiiggAIKKKDAoAoYkB/UK+t5KaCAAgoooIACCiiggAIKKKCAAgoooIACCiiggAIKKKCAAgqMqYAB+THld+cKKKCAAgoooIACCiiggAIKKKCAAgoooIACCiiggAIKKKCAAoMqYEB+UK+s56WAAgoooIACCiiggAIKKKCAAgoooIACCiiggAIKKKCAAgooMKYCBuTHlN+dK6CAAgoooIACCiiggAIKKKCAAgoooIACCiiggAIKKKCAAgoMqoAB+UG9sp6XAgoooIACCiiggAIKKKCAAgoooIACCiiggAIKKKCAAgoooMCYChiQH1N+d66AAgoooIACCiiggAIKKKCAAgoooIACCiiggAIKKKCAAgooMKgCBuQH9cp6XgoooIACCiiggAIKKKCAAgoooIACCiiggAIKKKCAAgoooIACYypgQH5M+d25AgoooIACCiiggAIKKKCAAgoooIACCiiggAIKKKCAAgoooMCgChiQH9Qr63kpoIACCiiggAIKKKCAAgoooIACCiiggAIKKKCAAgoooIACCoypgAH5MeV35woooIACCiiggAIKKKCAAgoooIACCiiggAIKKKCAAgoooIACgypgQH5Qr6znpYACCiiggAIKKKCAAgoooIACCiiggAIKKKCAAgoooIACCigwpgIG5MeU350roIACCiiggAIKKKCAAgoooIACCiiggAIKKKCAAgoooIACCgyqgAH5Qb2ynpcCCiiggAIKKKCAAgoooIACCiiggAIKKKCAAgoooIACCiigwJgKGJAfU353roACCiiggAIKKKCAAgoooIACCiiggAIKKKCAAgoooIACCigwqAIG5Af1ynpeCiiggAIKKKCAAgoooIACCiiggAIKKKCAAgoooIACCiiggAJjKmBAfkz53bkCCiiggAIKKKCAAgoooIACCiiggAIKKKCAAgoooIACCiigwKAKGJAf1CvreSmggAIKKKCAAgoooIACCiiggAIKKKCAAgoooIACCiiggAIKjKmAAfkx5XfnCiiggAIKKKCAAgoooIACCiiggAIKKKCAAgoooIACCiiggAKDKmBAflCvrOelgAIKKKCAAgoooIACCiiggAIKKKCAAgoooIACCiiggAIKKDCmAgbkx5TfnSuggAIKKKCAAgoooIACCiiggAIKKKCAAgoooIACCiiggAIKDKqAAflBvbKelwIKKKCAAgoooIACCiiggAIKKKCAAgoooIACCiiggAIKKKDAmAoYkB9TfneugAIKKKCAAgoooIACCiiggAIKKKCAAgoooIACCiiggAIKKDCoAgbkB/XKel4KKKCAAgoooIACCiiggAIKKKCAAgoooIACCiiggAIKKKCAAmMqYEB+TPnduQIKKKCAAgoooIACCiiggAIKKKCAAgoooIACCiiggAIKKKDAoAoYkB/UK+t5KdBB4E9/+lM44IADwp133tnI6dvf/nbYbrvtGv3GlYcLvPLKK+Gaa64Jzz//fHjHO94xaXj++c9/hh/+8IfhzDPPDPfee29YdNFFw9e//vWw4YYbFhrgc8QRR4RTTz21oxHbefOb3xy22mqrsOmmm4aZZ565a9Mf//jH4QMf+ED42Mc+Fg499NBa24vP1AILLBC+853vhHnmmafW7+K+JsKz9bvf/S7sueee4dFHH82u3S677FJ6jm09aqFVrNTm+rXd7ze+8Y1w1FFHhTbX76mnngof//jHw4orrhgOPvjgMMMMMww7jFdffTX89a9/Deeff3745S9/GX7zm99kf2f9tddeO2yzzTbZvT/99NMP+92tt94aPvKRj4QvfvGLYd111217apPyd/HeaXLyb3zjG8Nxxx0XlllmmSY/c92cwGT9NvI+5f654IILwt/+9rfs+f7f//3fMGXKlBH3yCmnnBIOP/zw7PvEuyP/zuAHvDMOOuigcOONN2blta985SthttlmG7GtJ554Ilvv7rvvDieffHJYeeWVW92TL774Yrjooouy+7/tNlrtuMOPOKb//u//Ds8++2z4/Oc/X1guePzxx8PFF18cfvazn4Xf/va32bpLL710WH311cN73vOesM4664SZZppp2F7iO5vzpAw944wz9vrQB3Z71jvG7tJO1ndr03pH/gpRD7n++uvDueeeG379619n7+e55porrLHGGmGzzTYLW265Ze2y/thd/c575t64+eabw3nnnReuvPLKrH7GQtnyrW99a9h2222zd/t00003Xk+h58f15JNPhp/+9KfhwgsvHCp38z2gzL3DDjuEWWaZpdU++d5885vfzOqIReXFtvcb22Wb1EeWXXbZVsc2WX8U63BNzv9tb3tbo3p+k21PpnUpg/7kJz/Jnineq5NhoV7P+/aYY44Jv/rVr7JyJ20p//Vf/1VYTs+btG0XGE3bpu1aTdcfzXNJ9/Xyyy9n1466GuWCO+64Y+hbuckmm2T1rcUWW6zwW8k35ZBDDsnWj22E8b/FOmDTNgTaej70oQ9ldR2+T/klPd74bZ911lnDaqutlrW9vvvd787aYvOL35OxusPc72QVMCA/Wa+85z2pBWwYG7vLT6PHgQce2CqAN3ZH3d2e//3vf4f/+Z//yRoiqHQRwHrta18bPvWpT2XBh6IlDcizzrzzzjtiNRqS/vznP2eNZCx77LFH+OxnP9u6sSTuoE1At20AeqJUROI1/N73vhde97rXhbXWWiu7pmWV6LYe3d1p//frNtev7X7bBuTxnDp1arj88suzd8HCCy887BCmTZsWjj322HDSSSdlFXYqTW94wxuy4DsBt9ho+t73vjd8+tOfHvZ8sG0q+wSZuEZ0EnGpJ2BAvp5TP9aajN/G5557LvsO/uhHPxp6xueee+7sO1bUUHLbbbeF3XffPay00krZe6Po/XvVVVeFnXfeObtEnTqLxG2xTpNOZPlrT+cBGoQIYPBdGA8Lx8JxcV6cX7pQtqBjA+URAuyxTPKa17wm0EAcG9loYKORlPduutAxis56dHRYf/31x8PpTohjsN4xdpdpMr5b29Q74hUi6HHttdeGI488MtDozUKAevbZZw8vvPBC9o6IHXh4f2+++eYTMmBNOfNrX/ta1lm6bKEB/8Mf/nDYZ599RnRQGrs7un975j1Fh1bKz/HbwN4YwMD3gkAG90X+u1B1RNRV6UjHt3nXXXcddr90e7/F+jLboQNa2w4DVecwiH83ID82V5VnieeB93Q35c+xOfr2e6UD7L777ht4z8S2LTqBfvCDH8zaxTot3bQLtD/i5r9s2q7VdP3mR9T9L7heX/jCF8Jll12WbYzOuwTfX3rppaFvA9/K97///VlHZ+px6dLrgDx1FTpl0wHrox/96IjOwZRR+LbH4433Wnq8fN/o4M33KO1c7Pek+/vFLSjQRMCAfBMt11VgwAVioeh973tf6aiiASfo++lNhIJnrxFi4e6SSy4JP/jBD7LemVVLGpDvNPqYoDy9jBkNTINJ1cjtqv3y9zYB3bEMQNc5p27X+fvf/56N4qZBktH/9BA+8cQTsxE0RctYerS5fm192gbkaeSlgZMMDPlMA4899lgWZGd0DkEhGgcJwMWR8Nzzt99+exYEI/hW1BHlwQcfzHpjb7zxxoWj79ue72T8Xd130WS06eU5T8ZvY2yk+cc//hG++93vhiWWWKIjaXwP8286R+WDzTRu0gjDu4PvLKOP+OYWZeM5++yzs9EVnUbb17m+8R04XgLy8d233nrrZe/ONIsAHSB4b55wwglhlVVWCZ/4xCcC68XGKAIaf/nLX8JXv/rVrIMBbnjOP//8QxRx9P19992XlTfmm2++OkyuUyJgvaP/t8ZkfLe2qXdwJXgH0IGBQDsLwWiCqJR94/LMM89k2buOPvroLGhL55+Jlo2I0XO8vzh2gsx8C3gnkmUMA4I/v/jFL7JzpNMz9TBGyw/ySHmuK2Xvc845Jxx22GFZYCUGtwmA8O047bTTQtM2kvjNoI6K94ILLjh0L/Xqfot1Cr5pZjLs7p0ay2WMKh0v5Zruzmj8/booQDn+jrL3R3TDDTdkI5P33nvv8JnPfKZ2J6detAv0/myKtzho5Y0//vGPWTmALJHbb7999r9f//rXD7XJ8C2lAx/fB97D73znO7NOW2m9oUiq7Qh5vhnUYehYTD1w+eWXH7b52GmYeiIdBGhrSr85lI3IDMbx0jGG+g5ZwdJvu9+T0Xpa3I8CIRiQ9y5QQIEhARvG+n8zDFpBtY5YbBgj1VPd1M5Ng2AxlS/BTYLz3aSubxPQHcsAdJ1r0O06FN4p1NMjl0AP/5vR2WUVyrH0aHP92vq0CcjTOPelL30p3HPPPSMa59JGUkbC4luUbprjJSBExZCRPPmOKFTYjj/++KzxkGcuH7hre76T8XdN30WT0agX5zwZv41NGyX/9a9/ZQ09NMIUBdrj9hipsdtuu2WjbkizS5AhHX1TtZ0m13M8BeTT916+oYq/8T7kG0ag/ctf/vKIzCTxvAlGsR6p+HnH5gP7cfoWRqbkRzs2sXPd/3SAbBrk0q6+wGR8t7apdyBK0JTpKPg97zY67BQFoekYSaM4WTTomJoPtNa/OmOzZpzahE5KdAYrS3VO+lo6ba255poDP5I1Zo1hxGpRBrCHH344s+DfRR3iyq5k/F7wTcl3wO3V/RbrFX/4wx8Ks26NzV02MfdqQL7/161p2bf/RzQ6e4gB+SZTIvaqXWB0zvA/Zbo2U/mN1jHW3U8cif7zn/8866TXaaoqOk3wjqcjG3WvopHr6X7bBuTpNEymVTrS5esm8RtFQJ2AO4H2/LSGHAP1Ic6JjnhkaMzXl/ye1L1DXE+B7gUMyHdv6BYUGBiBOgF5PtKkwKFhk0AQCxV1GiUZzZnOuZkWuCmY/f73v88q9MyhTjpWenGTuol05PTAJ4BE4I8eezRwMCKXNIGxMSTd3re+9a1s/6R0ZnukD9pxxx2zym5RenOOk4LV6aefno3uJZ0Px7DBBhuEvfbaKwtYpY0uMaDI/ulhSOWcwgspSjmuOPc5x00P6nSOZ46FkamYxLn30gpeesPEQnlVALPo76kHqZRIgc2xLLfcctk5xYIYDUfXXXddlpYQK3y7mQ+Pe4D5FM8444yO2+s0D3xVZaRpEIweoYzeSOd2qyrslv09DehyDeP8vvG+pGczo2HSQm56fRhRcsUVV2QjaGiIIYDNvVk092BRQ2n63zgf7llSGpOmvNO20ns8XX+nnXYKW2+9dZZit0mniHifxrTKBCd47pdccsmsshEbpfK9c/ldp/uZigB/Z1s8N5xXfGawXXzxxYe9U5uun14/gtqpH2m7uA5c16K0jnXv7XiAbQLysXGOCtV+++037L0T09mx/TqB9DPPPDObY54e9/yTBt3ituitna+0DcxHaxROpO67qMn3Zbx9GxlV/P3vf7/W85i+n3iGjjrqqEBPfNL2cp/xXS2bl5bvDvcj9yqZNliqvo1VHWyK/j7ev41l54xHVSNWPF9G8OGdlltiQIEyCwF5gge805jCYqGFFhp6Wsq+fU2uW1kK8vzxN3ku6pa7yh772FBFuS3fWeyRRx7Jvlt8A2l84tvaaSHzDmntKdfyHaGTQ/6byDdwogXiRuGV2WgX1jv+Mzd33fvfekd5Paabekea5r5OgzrvlE9+8pPZ6DPqsmka87blVt6fRd9V6ji8z/l703pB0QNJOZRy8Kqrrtox0M77m5HiLGQLofxPwGHPPffsOFI8PtdHHHFEVs4lW0s8/k7nV1Y3LPrOp88L14G6/VlnnVVZ7yp7QcW5c6m/k70qv6T3Vt2R0zGwwXcnnwWnl/cbx8o3i7o/aevzgf9GL+VJvnLdgHzbcjPPL2UQ7mne5bQrkdGMf1MGI5tg2rZF53cyoaWds9NyOOXqfPtZUTtFvKxN24RiPZd98sxR5mGhHE97GFlCuM95R/Gc0z7EeVFmon2QUcXUD2Kdu2hqsHR6pap6ddHf69RL0jaSOu2AdR4DzpNsU7RddmpXjIH4/DY7TSsV1+1lu0Dd402Ps2m7SFkHQL4ldGDj73xf+Yd7omj99N1Oh2LaLmMbJnXMLbfcMhsYkm8v4rhps+Ka0A7Gdy62D9Ppk+eKOmvd9zftRwTWuYfpDJ1myim6P2IHq6effnpYRtBepayPnY75lhRlHG1yvDhxPbi+1HHoiJYufk/qvAFcR4HuBQzId2/oFhQYIXDTff8O/3yxfzCrv36GMNvrer/9qoaxtDBFQZvgFulA49xqBNj5uMeAeCyAUIllXRr8+fccc8wx9Bsa52nI4HePPvpo1qDx0EMPZUE6Cl00JMd5SeP2KDyQWo9R0TQyL7LIIkNziROwpBE139v/xhtvzNKTcqxxPmbmAKSSzLlQmadAElOXxsIgFQ0qL/R8ZD/8m8oA+yfITYGSAm7RfELsJ6YyJJjLqFgazCm0x/l8aOyl4tRNQB43jo2e8fjRSBznNaTAxTHEChQN1ZxvnHu96Xx4VfcAlS86L9ARgbkW6TiBMfvDgPNmDvJ43mV3cd0gGL9Pew9zL8XRgN0G5GmUoVDNPcNxM/cS58KS7ykbrx9/o8GKzhv5e70o/W2ngDw9cW+66aah/bPtOHclnQ+4n9I5hNO5D+M9zkg/fsOzyXPDdaibpSBfGeSZ4trOOeecWeWfRp/Y2JYfQVR2P6fpGbkf4nMT50VPn5l4bU8++eSsMwHPa3xu4vqcPyMdGQUajyGa5q9flV+TezvaVDUc5O/v2ABHpYnzWnnllYetgivvwl6MFvznP/+Zvde45nXSYff+izJyiy9ec0UIr7zSt13NtMHGPd92nXdR0+/LePk2xl7yPMfpdyzOpc3zyHO+xRZbjHi+6OTD+5BgBPNv82965NNoyDuG55Ilzr1LOtj4/kzfhVXfxm4C8uP12xjP+f7778/e7yw0zOFIwyuNl2UL6/Odw5X3YtpIGzPF0FmOxl0CKEwtQuendH73GLin42PcBt/RJtftgQceyK4xx0N5LV7n9PibPhd1yl2dHvDYGFWUPSAGkdJOe928LKI1o2RpHBzr5dVpV4bw0hN9O4zp5n5bCK+Zt+fbt95hvaPqpmpSNuum3hFHjVOXyr8zq44x/Tvv0rbl1rLvKp1XCWg3rReUHXc8V75FdJTPl0U7nW+cOoWpVorqE+l0AbGcG5/zqvNrE5CnbkJWNDqo1ql3NbmW6bqxTM251A3oxGDa29/+9hGZanp1v8VjjNeFelHRCP+25932d489/2S47fG72/688nfzzTxPWGW+4emaK39UY4WqgHw35WY6pzCYhAxnlPloY6COTrsMnfljuYryFOXBWOenAwydDGP2v/g8Eci//vrra7VTcOpt2oRiPZd2BNL4075DewjtPbSrUa8lMyEB09g2SDtPrEew33RqNTq+UG5Ky760G9KuQvtJVb26U0C+7P3CM9G0PNrpVqm6B3CgUw/Xm3ZFytyUtWM9KLZ90B4az7tsf71oF2h6vPFYmnx742+K2rV4d9JmxfcgDcbzm04Bedo0saSjFe925maP7ZcY0kacfrvS1P5cc54xygTUPal30n5FoL7O+zt939ct58dpw+g4x2h5RqDTNtWrgHzsWMx9wzuef8eFdwmdtBk8U9Wxu8ZrMOtoHzvcjIfvSZ1jdh0FJqKAAfmJeNU85nEvsP/3nw9/eqR/QYepe88clllw+p47dGoYi3OgMQqbXvUUwmPgnQIbhSIq5umogrRSQ8M+hdGNNtooG1lM4z8FFdLqUHCnsB7na2Nfxx57bNaLMZ3fNN0eBTQCBVQQGJVPJYPfUKEhyE9DdAxWxjlFKfynv6GAylzMHBcF9XTUVDr6i57mBMlo+KahheOn0Me5Utlm/p1NN910aMQ0hTgKL1hxXgQ7OMeygif/vZuAPBUkgo8cB4F5CoQsHCeFSPbP3ykMU9mJlTIqT3gRbKnT8zMNfPObz33uc0Pb45wJ+tOww9/wj/dHm9SRdYJgdJQg4MJ8fwT+ud5FHThYp6jRqGqEPE7peXK/cL8S8CfdOAXeGDhJ7xcqCZjHez2de3D//ffPnp2YSaJTQJ7955+1u+66Kytw0+s3DTqUzX2I0eWXX54FZnnm6vTGTl8ssTcuzw3PAJVLlhjQYXR80QjBsvs5zkvFNtL3Acd57rnnZjY0RMRtcm8TfKLjTWrK+lQ6yAzBkl73tPc97wfOneeCpcyv7b1d1XCQf0nHCg7Xn2cljhJmPSqNOPNc8iwzwrXbJVbky+aR7nb7TX//2Ds34ESb/qz2+vNfeHUI//9dW/tHFStWvYvafF/Gy7ex0/NI73ga2UhvnmZrSJ8vOr8xcoBvDeuRoSH2qqexju/KUkstNSTMXHw8j4ygoZMIHWniUjaqopuA/Hj/NrZJ2xkbXbjvMIy+8T7lHUdZaLHFFhsayZi+u9NySPrf2163spT1bZ6LqnJXUerFeP/ExjOCaUXfe74pdBhJy5TdvCPiCF4xggAAIABJREFUN7BoSoButtv2t/++cYPw6j+ua/vzyt/NsMbVYbo5161cr+kK1jv+k62h6v633tHfegcdYBmNSgN/PqtIk/u623Jr0Xc1/e7WrRd0Oua0Axb1c+q51HcIgKSZloq2kY7sLmr4j0FoyvJ02kpHQbK9TufXJiAfO9qndYpO9a4m1zJdN2a3Kqv3FG03dtwqcurV/Rb3G6eiOe+88wo7/LY977a/u+pvN4SPXvO1tj+v/N2Gi64Vvr7+xyvXa7pCVUC+23Jz+vxSl6Xzz+GHH561mdBGQ1sNgz4I5FGeocxC+S6dJiF9H6TtO53aKeLc003bhGIZb4EFFsjq5nTkZOEdQqeB2BGSTICf/exnh9p+2B8jw3mmGShCh5k4CrdT2beqXt0pIF/2fmlTHu1038SR0I8//njWFkZGSur1nDMdLgiy07mCdkwyCcSlacr6XrULtDnetu0i+boc7bOxwwaj2mnnSTMUdgrIc9wMtKIuGZ+JNLifDsJJjzd9xtJngnc4S52APJ1myGTIe5W2FDqi1Fli51/an2KH514F5K+66qqw8847Dwv2x2OKx0t7YJMpVcrOabx9T+rYu44CE1HAgPxEvGoe87gXGMSAfGx8XGmllbJgMwXzdKFQSlofei7GuWjSSk3RSNrYQEojQL73XdxfHHFNL8B0e0XpBNOgJCPEYlr5GJSityK9ieMo+Hj8pNli1AEjp2LjQWwYo0BdNFKCQjUFLRpuKHinqfrZbhzFRuUqDbyVBR26DcgXVfar5giMDfgEQhlFFytZZQ9YbGShsaaowTv1T3uTdhuQr/PAU1AnUJ7O99jtCPmy4HVsbNtqq61G3C9c96JrEed1onNAOldTp4A8lZCikc2xgYdKDc8BSwymFHWuSOfObRqQj71x8+npYxp7ehoX9Rwuup/TnsN02MjPvUtHHJ4/gnaMBHj961+fPVvso8g0PS+yTMQUxdG0iV/be7uq4SB/78YGOIKYaUcd1kt7N/cqgB4rb70KQtV5FjutM4gB+Tbfl/HwbUznEef5IutGPtNFfJbSebTjfysaaUzjIh6kreQ3RSOH4/sr3/Der4D8eP42tgnI896jAxrv0LScE7/3U6ZMyTr2MJIqvodXWGGFoYaheN1pRI1lm26uW1lAvs1zUVXu6vRuiY1R888/f/a9SLPHpPd6vnNC23da7FzF77sJ3rXdf/53gxiQt96x1rDLbL3juBGN4r2sd8SGdMr2+dFndZ/TtGzcptxalsGjTbm26pg5Vo6RMjwZqFhimmlGdK+99tqB70lRgJ57kTJ8Wg+K+4sBuq9//etDqdM7lRv4XZuOd2kHlqI6Rds534vc0vmBi/ZV9JsYTKPTeBqMjOv24n7L7zeWr3rVqbfqHur090EMyHdbbi6ql8ayC9+7fH063V9aL4zPC0HCounNYjsFgwZiULBtm1As4xVlbuMdwsCOq6++OutIzvmlS1rvT9+H/QrIl70/25RHy+7ttEMS7TCMIiZbaLpEf6bFTNs3mwbke9Eu0PZ427aLpHU52qToCMt9nWZJSK2qAvJFbUyxjZUOZLG8H4+X9mn+G3OjF10TvnV1AvKxvYaOZXRyLpsONX+fxGtcNIUm68Y24ao2yqL7L7ab5zu0s24sLy+xxBJDnbK7eX/z2/H0Pen2XPy9AuNVwID8eL0yHteEFhjEgHz8KHdqzMwXFKp6GXeqgHeaM52CWFG657RSH+dXpeDFiDwClmW/IWUfASsq3HHEWdw/wft0FFrdG7MswN6PgDy9cYsq+zEYl/YgzR8/PenpAZoGd8vOkTmZyGrQKbgXGxjSfXYbkI9pyuNxpWnQGLFNIKmo0aiqsFs1Qr7sPOOciqRrzN8vpMMqapwniEKljIprWpDuFJDPZ1eI5x+vWRrQis9eWZqqOLcuQe8mKetjoJ/e3zHIE4+DOdPo7Uyv+NiRJf6t6P6Pbvy7zjGwDa4vKcrKAh6xgYH9xlGh0bTMLz4XqV/be7tpQD4eW9HzVvW+rPvuSdeLhmRtaNvA3Ga/Zb8ZtIB8HJXb9PtSda1H49tIZxsakkg9GZ+d/HUrCnJWPV9V90vZufUjID/ev41tAvL4xu9sWh6L/y1tiC8aNZ5O/dMkkFx23YoC8m2fi27KXbERrOi9X5XlouqeLfo722Q02GWXXTYuRiMOYkDeesd/sovUuUetd/xnyqo29Y5O2Rrq+LNOv8qtVd/donpBnWOmbkI5+vzzzw+kxaeDerpQdqSOGLPRxb9RbyZbFx1o007GsUMCqbbTcn7V8XcTkGe0ZVEZJu28Rie2HXbYoQ7JiHXStM1lQaWiDcdvLf8uakfoxf2W3y/Xjzpxp3p/K4QWPxrEgHzsiNe23FwU1K5qq+g0IrzsOsdtcrxxdG/bNqG4/zrtREW3SdHx9ysgX1T+a1seLbvlY1sG782ykcgxkE4dJG17bBqQr6or1nks2x5v23aR+F6jzYF2VQLynd6bnQLyZW2wsW5KlsEY4I7fwDRVfOoTv1lMKVknIF8UWK/jHX+XDoDpxQj5dBBVUZtv2+PtdE7j6XtSx951FJiIAgbkJ+JV85jHvcCgBeTTHq754Gh6MWKgNAa6qioZbYMOBBXLGpJjgSRWegiaEnSg52Ccvzx/AzE6LM5JFAtpVSPW89sg8M++mEuV9PcEaCjI5Hvr9iMgX5aSPTZmxrmqih6cOJ9VnTmr6wQfizIbtGkY69SAnqZh55zycxzH86y6/6oC8mUNOOmx5e+XVVddNUvNFed5S82L7vdOAfmy1I35Cl3R8eSvdex0woiROsFwfs9zRuq873//+4Wj4GOQn1T49NxPe8YXPT9Nn6n8s1xkWlTprWrYK6oQt7236/wuvRad1k/nK+vVCPlYaaWjSJMe3v36yA5aQD42zjX9vlS9m0bj28i9QWPetGnThuYvz193Gh3pAMeUD/G9UfV8pdvgXc0zSqMMzz+jaK655prsOzkaI+TH+7exbUA+vkvj94YRjIzaY57FfMfDODIodgSLI0s22WSTEXPaxmvX5LoVBeTbPhdNvxFV39f497QM26sR8mkqUTJCrLPOOv16bdba7qAF5K13DJ/SpugmsN7xfyq9qnfEgFU3I+T7VW6t+u42DfSUvVSoTxBkpw5Lp9uY4jcfUEmns0pHwsfvC1N2xaxV7Kvq+Nv8vSgDTP68qrZb9XIl6EY2K4I4ZAQgaxedhOssVd+zXtxv+eOIozqZSqWsLlrn2HuxziAG5OP93ctyc1V9oFNAviwTQlG7QNs2oSb1XNKGU5fluWFqP+5xpqiinWA0RsgXtZu0LY+WPQNVzzW/K8ts0PQ93Yt2gbbHW+e6F3174zuXkerUwVjyU4kWld3T+6PqmIvqTlXHm5bZRyMg3+sR8lXvifhuYiR/WSf7pu/18fQ9aXrsrq/ARBEwID9RrpTHOaEEBi0gnxbs61yIfgfkOYb8/MvxuPKNIVQCSEdPQaXO0iQgTwcEUvORUpsAQ7qQMoi/k3K/3ynry4IOsXBa57x7FZAvKkT3OiDP+dAYRKp95l0jNS0jxNddd/j8plWF16qAfNlo804BeVJb5UeSR/+xDMi3uQYx/RfXtGpJU1qz7mgF5IuuRVUDXNuAfNE5VVUA826d1k8r8L1KN1n1DFRd117/fdAC8mnK1DpW8ftSdV3aBuSbfBtvv/32YXMbdjr+tKd/1fPFu5nvLWkGGbVNZ6C4kA6XxgI684xlQH68fBvbBuRjIx1T6tDwwghBpuMpuv4xtfBee+2VzTvIPUj2l/z3re11KwrIt30uqhrhOt2jVfdl7JjQy+k7mr7/67wj2q4zaAF56x3FAXnrHSOfkF7VO2JwgU7MTbKHpEdUJyDfptxa9X5rGuip856hYxaBeQK7fGv4ZpACOy7RK53uLb5n851Kq46/zd/jdW9a76pz7qzD+ZEFhVGufD8ZITzbbLPV/XlhPSj9cS/ut/zBdPMNrX1iNVccxIB8fM7qENQtN1fVBzoF5Ju0U7Qt91aVc3hPXHfddVnnfd4XcfoLjGifoXz60EMPjVlAvm15tOwa133Gityavqd70S7Q9nirrntZW098l/P3d7/73YFA+MUXX5x1Gs5PVcg6nUbIE9Qvau9tE5BnX2VTbBVd6/E2h3zVeyJmjKSM2Is55Muub513n+sooEB9AQPy9a1cU4HaAoMWkE8LhEXz1pTBVBUe2gYdGDlTNtoz3xgSUzVxDk1Sz1cVYNP55Bh5z/zrb3rTmwLzGTH39eOPP551BMgXJkdzhHxsGGmbZix/XesUzmMDAx5x3rI2weA6KWZZhxHcNPy85S1vGTFnVNX9VxWQrxohT4eAmDYqP2Kx0wj59HqM1gj5OJKcCkbdEfJxHshOWTGoaJGacrnllhs23/1oBeTjeREAjBWQqoa9tgH5onu7zjORPkdV6zdNYYkzzxlzfe60006BkfDpUvUM1P6o9WjFQQvIxwpw0+9L1XUZjW8jo+B23333sNJKK42Yc7vT5a56vmiY++AHP5gF4umQxshhGiaXXHLJsNhii2Wj7giKjmVAfrx8G9sG5Lk+nMNRRx2VfYNe85rXZNeSdwBB93Q+yzg6iEbRb37zm9nvLrzwwhENNm2vW1EDV9vnoqrc1c19GTsm5DtJdiq/fu5znwuLL754lm5zoYUWGrFq1fu8R6/NWpsZtIC89Y6RAXnrHdsVPgu9qnfE9zEB2NNOOy2stdZaHZ89OjFRF2UkKIEG1q8TkG9Tbq367jYJ9JBWnm8HdRiCaKuvvnrH84wja/Pf7Jie/uabb86+J8zZSxp7HPMdGqqOv83fm9S7yjKOFZ0415UR8YyMpxxDh2Om55pppplqvYvjSlXfs17cb/kDqtpnoxPocuVBDMjHd00vy81V9YFOAfmqdopTTz11KD1323Jvp3JOOjiCcuj6668f6CCzwgorhKWWWiorN/Eu4H0zViPk25ZHy27/Os9YWn4544wzwoYbbphtrsl7Ou6/23YByg1F7ZHp+RUdb53ybdG3Nx4vdRKypDBgifcn7WK0P1EfTJfRCsin51hnhHyanaBoHvui+yPN7JSmzu9Fyvqq90SddtP8MeNAnXz77bcPG2+88bC6I+vWude7/Ez4cwUmvYAB+Ul/CwjQD4FBC8jHxl9SfZbNzVPkWFV4aBt0oKd+We+/uM0Y9IwNH1deeWWtBpa6FelYsSmbF4lCDPNfUxnpxQj5WOilIBu3V+Ub55StM/q9znMQbTuNMIvzivdyDvmyHuAcM0El5jckIMu9yShB5pxiqfKJlTQalYrmOjzssMOyxqXppptuGE8McNALPD+HfEwVxb/TJS2k151Dvm7K+nSexDKrsnMtu+5xri1STHdqmEzn5ErTVhYV4qMbUzuUdQqg4Y+0y1Te6AhAJZIgc9lopZg2nwBUfg75un4YtL2361RYU+Oq9WNWAn5TVHFNt8V159pw35elWDVlfZ03W+d1OlVy235fqt5No/FtbPpOyDcOFT1fqQdZHt7znveMeH/GeQl7FZCP3+J0e1W+4+Xb2E1APgaYCRq/7nWvCx/60IeyzmnveMc7ht3QsRGKkUvM5cg3gvWZ33GOOebI1u3muhUF5Ns+F900/lQFdB555JGso0gMHjGqs9NCmZFyDA3LRekfTVnf/bs1/fYWlVPjs2294/+srXcM72wU78Be1Tsop/NepOMS74qPfvSjQ/WJorudKaCoD5GSOb574zus1+XWqvdbk0BPWh8h6ExdNV/PSc+3075jx12+96usskrWMWyXXXbJ6k5px7Cq46/6e9F3vso6rRvVHUzAaF86KtCGwOhevq+Ur6effvrGL7yq71kv7rf8QY2nFMODGJDvR7m5qrzaKSBf1h4Tt8m/YztF23Jvp3pr9OBdWJSpkGeQd+rRRx/dk4B8GlRN2zs6vT/alkfLHvho26ktMraN8Dx2M4c8x9BtuwDTCNA21vR427aL5APsvOemTp2aDaCh4xpZJOkgnK9TdpuyPu63rLwY74OLLrqo1hzyHF/8vnVKuZ/eJ7FNkkFZ6VSOoxGQT4+XAPuRRx4ZZp999tLvFlOWfvrTnw7nnHNOKJvKazx9Txp/gP2BAhNEwID8BLlQHubEEjj+8n+Fvz/1St8Oer+NZwoLzTk8SNiLnXXqhck8cnvuuWdYZpllRoxEZt8xaEFglCAahZeqSkbboAMNpUWpj2Lhgp7tJ554YjZqPZ3nrqyBhUozlRp699Obk1HunSrSVb0Q00BZ3Tnk40h+/p0PVpZtr8o3BitxKQruUUgm0MlouR122CHsvffeHRsdYqWA+WqLAqpp4S4tWPdrhDz3XWqz6KKLZmmSaRSK9yTpBs8777zCoHJscGfkZlFAvmjUPdsl9Rb3C8GmmJ4+3i+xwpNv7H/wwQezChFB/KJ91a1Ysv+ihjeCLaRU3GKLLQoL4fFZS1PodXpnxO1tsMEGWWWahqmyJVZY2Hdct+j5SSvSnZ5fOgFQkVl++eWz+RqZEqKoo0F67dPG/KqGvSK/tvd2VYA9b1Z1bPGZJHAWe5eXpcik4sfIHUZn5VOJxv3GOcW47mkArhffizbbePornwvhpZfa/LTWb+b43FdqrddkpU7v+7bfl6p392h8G1988cWsgYQRcmWpBH/zm99kDdOMeOHbOM8883ScCzY+9/hWfSPqBuQ5hm233TYUBezSb06TgPx4+TZ2E5CPHZwok7HQcFLW0SneTwRfaBzke08APwZhurluRQH5ts9FVQCj03NbZ2RqdKDTwpe//OWszFe0pCOR+cbTQSwfsIqjZ/hWpg2uTd4tvVz3lXuPCK8+d3cvNzlsWzMs/YUQZlmu59u33mG9o1Ows23ZrE29g5s7voPoOMq7bb311isMVhPk4H3LeyRtrI+jxntdbq0qOzYJyHOesYxPdiuyLK288sqFzzbnw3eDzp9F5fA0bTyp/umYW9SJt+r423znq+pdscME07rRiZ86RaclHe1LZ3o6GTAVWqfOCp22V1XO68X9lt9/nJc+7RTf85d2zQ3e+eS94eS7flpz7earvXGeZcLuU7Zp/sOKX8TrRhtBfiRtP8rNVfdJp4B8WTtFbN+gMwnvKAKgbcu9neq58b2Tb+uKxGmnpboj5GOn3aLAatn2Or1f2pZHy26TtCMN9aODDz54xMji6J/PyNT0Pc0xdNsu0PZ42357i0a88w6mkxbv+Xxn7V6NkI/HS2ZS7rV8+Z590z7NsdQZIY89bbLch7Qrc63333//0kwpab0h397ci4B80VQ3+XuUjgB0JLz22muzDti0UxaVr9JvXRzoRTaw8fw96fmL3g0qME4EDMiPkwvhYSgwHgQ6NYyl6cGZE+iTn/xklsqThb+RFotG/fTDXlXJ6CboQPCVRoSNNtooK2zQaMAoJnrh5hvu//znP2cBVAJXjHpmVHvsncm8VmyHY6GgRYGLtHSdGobTXvc77rhj1lgx99xzD1kwWoOCEPPXlwXk86Ov04IWhdaDDjooS+9Eb/3LL788885vr8o37ZVKuiy2QZo1GhdoTOI4mRuQJQ1kl92L/IbGFnpBE3xl5ADBbBYap/nvjN7nb9wLcZR4m4axqk4P6TGmBea0V2h6neiVS3CX68R/v/XWW7OeoXQ0yQep433JPvgd9wTnwu9IZcl2aKyjM0NMaZnOUbbaaqtlQXE6BmBN4R9ntktQi/ssjhwpqohUNVwVVejSwBT3FvcP93i8fwgqkDasTkA+rbzVGT0TK0FUlGNHmLLnB3eCGyzp80sjB++QWIGIHR1ipZbGMY4lPu+cF72cv/CFL2TbSq9FG7+293bTgHzsbcx9yvkwUjW/pJW6TTbZJKvE8tzGShXHes0112TBVALuZVk62G5snOvlvMnj4Vs1msdQ9S5q832peneP1reRdwmNSSy85wgs8P3jXUeHD+5R7qE0KNnp2NKGTL4B733ve4dGGDJCmVESBDFYygLy+W9jGiChIeftb3979l5Nv/n57VX5jpdvYzcB+Xhfcg1feumlrNNEnCYm/3zEjjmzzjprNsVImkKTdbu5bvEdmE+d2ua56CYgH7OBzD///KVTMHDP8C3+4Q9/mH2fuecJuMWsOnxXbr/99uw7xH1P4J77mG3ml9ghIn5/ilLaj+Z7aqLuy3qH9Y5O927bslmbegfHkU/BTKfHnXfeedhIs/RbRl00PzK0H+XWNuXaTq7pu5AOt3QYpuMbwQzKmviRmY13JcGLfL0ubjsGKOmoTFYA6oRFnXirjr/Nd75TvYt6Ie9xOgeUBc3yPvGbRZ2taLRv03dszKLCCMQ4vVl+G72439JtxukFKCvttttuTQ/Z9XPloaLAXb/Kzdx3RZ0qOwXki9opYvsGbUZsj2mjWNqWezvVc+MzSCCQ9iHSXlM+576mAwD3IYYsRQF5ylFkv4gdS1kvZn/KdxZKn+n89qreL23Ko50ehjj4iPOmLYzAZ6w7xXYiBmiQqp8207i0Ccjz227bBdocb9tvb1G7FucQv4tcV+4FBj+x9Cognx5vvu2ObxnXiWvDUjcgz7px8APthbTd0CazxBJLDHXUYr+07ZBZp6ze0IuAPMfCd4nvWqeML+n0Y+9///uzNrcFF1xw6B6kvZD2NtrLWcqy2fE3vyd+EhXov4AB+f4buwcFJoxAp4axWCAkiMmIahp2SSnNaGkKuhT86R1P4TMW/qsaxdsGHSjkTpkyJeuxyDEQZI3HQGWARmnmqk0XekYSACAoSQMKBUFG7NI4zahlAhEEUWPDa1XDcFpAozEjzolEoZfGcRpw2EaaLiytaPC/OXYCbvTYJEAbK3nRknMgHRgVFkavX3/99VmQvm7KevZBowuFNwLuLDTak8KI7WLBsdN7eptttqk1CoAKEamNuHbxHuDYOe84ZzCNMWnlqk3DWFUQLP9QxYI+/z2tAMVKGAXpeN2nTZuWXXcKqlSmWKdo1DppHCm809DP9aVxhXS3nHe+52m8X7ivqJThgzUB12hTNOK5VwF5zptjoKLAMefPlcY0nhsa29IpFIpeTrEXPfdhnZF/6YgB7lM6HZARoGjOMirpZCygUwP3S5yfPt6PdBzhOYwVNSo6HAPPNM9pfv2i+7eqYl5WIW5zbzcNyMe0yZxXWRp+rknaiYP/H68nDSrxfuI+pKJFsD1N/5Ze05jmsyiV9YT5MI3xgdZ5FzX9voyXb2P+eeQbzneHCjvvOhbuMRq04z1WNRKFdK+HH3549rzmt8f/33rrrbM0gLyT0k4psREu/23k/8d0h/EbFt+riyyyyNDoxCYj5MfLt7GbgHzaWML/Lks5yN/SVI1rrLHGiBTsaVCg6XWL90MsB1H22W67/5vruelzUVXu6vQqiCNT+f6VTWnE79POg/z/eNyUY2I5kv9OZxLKu/npZ+IxxGmEKDuxHmVhl+YC1jusd1TdNW3KZm3qHfE40g6flIPTuhPHQv2BhU49dIzMz8Hej3Jr23JtJ1vqQnQ4IujeaaGeyvcllsvz68ZU2Pz3sk68VcefBgvrfufTzC6UBS677LIR9a60M3anc0w7cFfdj/y9bkAnTelfFiDv9n6LxxuzkFHHqlN3q3Oek3GdTiPk8eh1ubmqPtApIM+gDwYIFLVT0JGWQSOxwyHH3qZNqFM9N80UwvZjHT2+Jxkhvvbaa2ftDnEqSdZL61XUC5Zddtls0Aj/TgcAxXYmfsN7l/Ir+6D+3CSzYJvyaNX7gjZI3ndpm108b4770EMPzaYDSf3bBuQ5lm7aBbhn2xxvm29vWUCetiLazqjPpQOgehWQx4iOC7GdOpbtY9sd7Uu0z9L2VJZNrOya00bFtcaQJdZt2V7aJkO7IgNi4iCtuL1eBeRjZhsyYjJyP50WJu4rHTzEsaXPZVq35xxoi9t8880L23/9nkzGr5/nPBYCBuTHQt19KjBOBaoaxmIhmkovI6xo+IxBMhrZmTcubbysqmS0DchTKKUgftddd2WBZoKtjEqm4kEq1rLgFMEw0ghecMEFWcGeAjOVBSrsNDgQSI1LnYZhgo7sn5HmsUBOhwC2t9RSS2WBYY6Tdbbccsts01ResCNQRkCchut0VBv75W9XXHFFVmgk7T5BTjogEHhjaRKQj/ukxyQ9HRlZy3YpiHGsbLsoTVGnW5RCNaP2CbzE7a2//vpZL2D+yfu3aRirEwRLjzEt6OdTuNGh4aSTTspGVGPOsTKqmH8T/CXwVJZGnhHw9EjltyyMmCNARYA+TWOYpm2k0sm9TYNIur/8Pcb2ehmQZ3tUnmgA4j5n3zwXHC+VWEb6cI9XBeTjMfE8xVR3Va+sOBKbjhgEQ6gkFAXk2Q6VBbzooRufHSrYPAs8v6TFThfWp1LBCBM6XnBe3L90ouGdk79/qxr+OlWIm97bTQPyMfsARkVpPdPz5l3Bvcn7is44sREYK55dRjPhXZZOMwbheO8VzYFcdU39+/8J1H0XNfm+jKdvYxzJQqeNX/7yl0MdteJ7kpStacq7queLxmW+N6TCp/GAMgKd9Hhe+T5QyWdUPo0k9PJnpEHVt5Fngaks+JZS7qChhW8q7zYyc7DdpgH58fBt7DYgH4PCGHd6n6TBhqLU/1i0vW408HIdeT9TDspn42jyXNQpd3V6L8XgR1Fq5fR3nCsZkwhccI/Gzid8V2jgJshOh7pOqbTt7NSbL4T1Dusdde6kpmWzNvWO/HHQYZeR35dcckm48cYbs7oT3x6+jXx/Nttss9L6Zq/LrVXf3baBnrJ3IZ1AqUtRzuT7ndaP804xWwhl87JAcNXxx+9xk+98+r2gvk19ok69q+h+Szut1bkf6wbkYwYxDGPmr7Ltd3O/sc04nzejIcfDFFV1HMfjOlUB+ViPpfN6L8rNVfWBTgF5yr2M2q3TThGtKU83aROqqufybqZdkI49tAkVz+coAAAgAElEQVTFtjWOi2Df/fffH5hCgXasNHsGHSAJ0NLeRRk2zdzE+5u6L+VKOnZSNqNNgjo/7QCUM5sG5Dn/JuXROvcm7YCUO6k7UUfnvUk7ER1T8+1EbK/tezq9dt20CzQ9Xvbb9NtbFpBnW2mmgjjVXi8D8uyDOgnTHtAORvsw9w4DYqgnklXxD3/4Q+OAfKwjYU+9IbbJcK/Tzkaw/13velfWob2oTaZXAfk4qIM2tqq2PILv3Jd0IuC4qZ/FZ5PyC//k29vSe97vSZ03gOso0L2AAfnuDd2CAgqMkkBVpWWUDsPdKDDhBGLDFXNqUQnqNCf8hDu5CXbAVBD33HPPrGGBjAZFPZx7cUqjtZ9eHKvb6E7Ab2N3fv56MARidhdGWdXtTNbmzAnM8e6Oo+3TdJBttudvxq+A79bxe208svEhEAPydI7t53s3f7bdduAaDb2YQYxOy3Xmse/mmOiQQCdFUodTv3AZXIE6HVwG9+w9MwWaC8SyXD5zafMtjd0v6OhHZ2De8XGKyH4djd+Tfsm6XQWGCxiQ945QQIEJI2DD2IS5VB7oKAvQk5zCOaNQyXqQX2JKfxppTK87yhcnt7vYQMfoVno4N81QUefo40h8phfpdyNgneNxnf4K+G3sr69bnxgCsbGKTAr8Q0rpfiwxbSQjHg189EN4/GzTd+v4uRYeyfgUiA33VZlJen30EyEgzznHzrFkBiJgXpbVqhufOGULGYMYLW0nsW40x/9vDciP/2vkEY6uAPO4MwKezC4f+tCHsikj04VMi2RuXH755Sd0BpHY8ZgMnmTk7JS9pu0V8HvSVs7fKdBcwIB8czN/oYACYyRgw9gYwbvbcS8QUxeTLo3UjSussELW6EOAgqkdKLRTGel3j9pxDzVODvDWW2/NGuaYY64fAZ1YYSN1Ho2A/RqFP044J/1h+G2c9LeAAP9fgJSchxxySFhvvfX6koEkdqhiP4xSmW+++bQfYAHfrQN8cT211gJMPfPa1742PPDAA+Ezn/lMNrUPAXmycI3WMlEC8nFKNepg/QqWx6D/Zz/72Wz6L5fBFjAgP9jX17NrLhBTrNMpiakRmFomTjtFunY60DJIYaJnEKFdjw7HTEParwEXfk+a33/+QoG2Agbk28r5OwUUGHUBG8ZGndwdThAB5oQ77rjjsnSRLMx/O/vss2dzyjOvGfNGEfzdb7/9wowzzjhBzmpwD5MR7FOnTg2XX355zxsx2fYxxxyTzbk92g2kg3vFxveZ+W0c39fHoxtdAeb3JfBBBhLm8ezlwnymzF9Kxzfmm3cZbAHfrYN9fT27dgJxXml+Tf3iq1/9anjPe97Tl9HfZUc4UQLyHH+cO5m5pXfdddeeOtEZ4ogjjggvvPBCOPLII7O6n8tgCxiQH+zr69k1FyBQfe6554bDDz88PPvss2HFFVcM8847b2AudeZQZ2EgBANUZpllluY7GEe/oG3v4x//eGB6ro9+9KM9bdfzezKOLrSHMikEDMhPisvsSSowGAI2jA3GdfQs+iPwyiuvhOuvvz6ceeaZ4de//nWgRzAj5jfYYIOw1157ZYGJfqRK7M/ZDP5WY4Vq9dVXD/vvv3/PRrEzCudjH/tYNmpp3XXXHXxIzzD4bfQmUOA/AjQofelLX8r+A+/BmWeeuSc8NOwx5ctyyy2Xpb60c1tPWMf1Rny3juvL48GNkQDTZBH4WGihhbKOvttvv/2ovw8nUkCey0RHMUY20lnsDW94Q8+uHFOSMeqTThIEaFwGX8CA/OBfY8+wuQBBedpAaAfjvXjvvfeGueaaKxstv8cee2RtInHUfPOtj69f3HDDDeFTn/pUNhCH9PW9Wvye9ErS7ShQT8CAfD0n11JAAQUUUEABBRRQQAEFFFBAAQUUUEABBRRQQAEFFFBAAQUUUKCRgAH5RlyurIACCiiggAIKKKCAAgoooIACCiiggAIKKKCAAgoooIACCiigQD0BA/L1nFxLAQUUUEABBRRQQAEFFFBAAQUUUEABBRRQQAEFFFBAAQUUUECBRgIG5BtxubICCiiggAIKKKCAAgoooIACCiiggAIKKKCAAgoooIACCiiggAL1BAzI13NyLQUUUEABBRRQQAEFFFBAAQUUUEABBRRQQAEFFFBAAQUUUEABBRoJGJBvxOXKCiiggAIKKKCAAgoooIACCiiggAIKKKCAAgoooIACCiiggAIK1BMwIF/PybUUUEABBRRQQAEFFFBAAQUUUEABBRRQQAEFFFBAAQUUUEABBRRoJGBAvhGXKyuggAIKKKCAAgoooIACCiiggAIKKKCAAgoooIACCiiggAIKKFBPwIB8PSfXUkABBRRQQAEFFFBAAQUUUEABBRRQQAEFFFBAAQUUUEABBRRQoJGAAflGXK6sgAIKKKCAAgoooIACCiiggAIKKKCAAgoooIACCiiggAIKKKBAPQED8vWcXEsBBRRQQAEFFFBAAQUUUEABBRRQQAEFFFBAAQUUUEABBRRQQIFGAgbkG3G5sgIKKKCAAgoooIACCiiggAIKKKCAAgoooIACCiiggAIKKKCAAvUEDMjXc3ItBRRQQAEFFFBAAQUUUEABBRRQQAEFFFBAAQUUUEABBRRQQAEFGgkYkG/E5coKKKCAAgoooIACCiiggAIKKKCAAgoooIACCiiggAIKKKCAAgrUEzAgX8/JtRRQQAEFFFBAAQUUUEABBRRQQAEFFFBAAQUUUEABBRRQQAEFFGgkYEC+EZcrK6CAAgoooIACCiiggAIKKKCAAgoooIACCiiggAIKKKCAAgooUE/AgHw9J9dSQAEFFFBAAQUUUEABBRRQQAEFFFBAAQUUUEABBRRQQAEFFFCgkYAB+UZcrqyAAgoooIACCiiggAIKKKCAAgoooIACCiiggAIKKKCAAgoooEA9AQPy9ZxcSwEFFFBAAQUUUEABBRRQQAEFFFBAAQUUUEABBRRQQAEFFFBAgUYCBuQbcbmyAgoooIACCiiggAIKKKCAAgoooIACCiiggAIKKKCAAgoooIAC9QQMyNdzci0FFFBAAQUUUEABBRRQQAEFFFBAAQUUUEABBRRQQAEFFFBAAQUaCRiQb8TlygoooIACCiiggAIKKKCAAgoooIACCiiggAIKKKCAAgoooIACCtQTMCBfz8m1FFBAAQUUUEABBRRQQAEFFFBAAQUUUEABBRRQQAEFFFBAAQUUaCRgQL4RlysroIACCiiggAIKKKCAAgoooIACCiiggAIKKKCAAgoooIACCihQT8CAfD0n11JAAQUUUEABBRRQQAEFFFBAAQUUUEABBRRQQAEFFFBAAQUUUKCRgAH5RlyurIACCiiggAIKKKCAAgoooIACCiiggAIKKKCAAgoooIACCiigQD0BA/L1nFxLAQUUUEABBRRQQAEFFFBAAQUUUEABBRRQQAEFFFBAAQUUUECBRgIG5BtxubICCiiggAIKKKCAAgoooIACCiiggAIKKKCAAgoooIACCiiggAL1BAzI13NyLQUUUEABBRRQQAEFFFBAAQUUUEABBRRQQAEFFFBAAQUUUEABBRoJGJBvxOXKCiiggAIKKKCAAgoooIACCiiggAIKKKCAAgoooIACCiiggAIK1BMwIF/PybUUUEABBRRQQAEFFFBAAQUUUEABBRRQQAEFFFBAAQUUUEABBRRoJGBAvhGXKyuggAIKKKCAAgoooIACCiiggAIKKKCAAgoooIACCiiggAIKKFBPwIB8PSfXUkABBRRQQAEFFFBAAQUUUEABBRRQQAEFFFBAAQUUUEABBRRQoJGAAflGXK6sgAIKKKCAAgoooIACCiiggAIKKKCAAgoooIACCiiggAIKKKBAPQED8vWcxuVazz77bDjvvPPCKaecEq699trwzDPPhNVWWy3suOOOYe+99w7zzz//iOO+7bbbwvbbbx/++Mc/lp7TNddcE9Zbb73a53z//feHb3/72+Giiy4Kd999d+Ux1N6wKyqggAIKKKCAAgoooIACCiiggAIKKKCAAgoooIACCiiggAITWMCA/AS9eI888kj4wAc+EM4+++ww++yzh1VXXTXMNNNMWaD9gQceCKusskr47ne/G9Zdd91hZ3j++eeHbbbZpuNZNwnI33LLLeGAAw4I119/fVh++eXD4osvPnQMm222WfjOd74Tll122Qmq7GEroIACCiiggAIKKKCAAgoooIACCiiggAIKKKCAAgoooIAC7QUMyLe3G7Nfvvzyy+GII44IX/7yl8O+++4bjjzyyKHR8IyaP+qoo8LnP//58K53vSt873vfCwsssMDQsX7jG98Ihx12WDaynr93szz22GNh//33D5dddllgu3vssUeYccYZQ3oMhxxySPja174WZp555m525W8VUEABBRRQQAEFFFBAAQUUUEABBRRQQAEFFFBAAQUUUECBCSdgQH7CXbKQjYDfZZddwr///e9wxhlnhKWWWmrYWTz99NPZ6PmTTz45XHLJJWHTTTfN/v7CCy+Ej3zkI+HSSy8N55xzTlh55ZW7Ovuf/OQnYbvttgsf/OAHs6A7I/TjEo+Bff30pz8Na621Vlf78scKKKCAAgoooIACCiiggAIKKKCAAgoooIACCiiggAIKKKDARBMwID/RrlgI4aabbgqHHnpoeNOb3hSOPvrowtHnX/ziF8PnPve5cOqpp4Zdd901O8tp06aF3XbbLRvBftppp4VFFlmk9dn/61//Cp/4xCeykfFp0D/dIB0CGDXPMXK8LgoooIACCiiggAIKKKCAAgoooIACCiiggAIKKKCAAgoooMBkEjAgP4BXm5Hzn/3sZ8NXvvKVYQH5u+66K+y4445h7bXXDh/+8IfDt771rfDjH/84E2Be+Q996EPZqPnpppuuUiUG9//yl7+EH/3oR2HKlCkjfnPttdeG9ddfP0trT+DetPWVrK6ggAIKKKCAAgoooIACCiiggAIKKKCAAgoooIACCiiggAIDJGBAfoAuZjyV++67L+y8886BtPFnn312NpKe5eqrrw4bbrhhWG211cJzzz0XZplllmzueVLg33333WH22WcfNhd8J5qYNp91Tj/99LDkkkuOWJ1t7rTTTmGhhRbKRuTPO++8A6jtKSmggAIKKKCAAgoooIACCiiggAIKKKCAAgoooIACCiiggALFAgbkB+zOIB39xz/+8XDssceGT33qU+Hzn/98mHHGGbOznDp1ajjggAOy4PkxxxwTtthiizD99NOHl19+OTAfPL8jFT1p7jfaaKOOMnWC7XXWGTB+T0cBBRRQQAEFFFBAAQUUUEABBRRQQAEFFFBAAQUUUEABBRQYEjAgP0A3A8H4L3/5y9k/pKAnAL/gggtmZ/jKK69ko9/POOOMcNhhh2Uj6NPU9K+++mo44YQTwn777Rfe//73h+985zth1llnLdWpE2yvs84A8XsqCiiggAIKKKCAAgoooIACCiiggAIKKKCAAgoooIACCiigwDABA/IDckM8+eST2bzxjIzfaqutshHwRWnkO51uDKAzov7MM88MyyyzTOnqdYLtddbpdDw33XTTgFwdT0MBBRRQQAEFFFBAAQUUUEABBRRQQAEFFFBAAQUUUEABBZoKrL766k1/Mu7WNyA/7i5J8wNiPvdDDz00nHvuuWGHHXbIRsIvuuiijTf0xBNPhF133TX8/e9/D2eddVZYfvnlS7fx0EMPZeuyMD/8IossMmLdGJBfbLHFwimnnBLmnnvu2se0xhprZCP8XRRQQAEFFFBAAQUUUEABBRRQQAEFFFBAAQUUUEABBRRQYPIKTPSgvAH5CX7vXnfddeHAAw8Mt956a/jABz4QjjzyyDD77LMXnhVp65955pns78wdn18ee+yxsMsuuwT+XRWQnzZtWthtt93CX/7yl/CjH/0oTJkyZcT2rr322rD++uuH/fffP+skMPPMM9fWJiDPcuONN9b+jSsqoIACCiiggAIKVAvELEQTvSJTfaauoYACCiiggAIKjK6A5azR9XZvCiiggAIKKDD4AoNSvjIgP0HvVeZ8v+KKK8Jee+0VSFdPIJ7532eaaabCM2IUPcF2AvJlAfTbbrstbL/99mHppZfORrTPN998pTr/+te/wic+8Yks0H7JJZeETTfddMS6jHA/4IADwtFHH52N4G+yGJBvouW6CiiggAIKKKBAfYFBqcjUP2PXVEABBRRQQAEFRkfActboOLsXBRRQQAEFFJg8AoNSvjIgP0Hv2auuuirsscceWYD929/+dnjve99bOOo9nt6zzz4bDjnkkHDSSSeF4/8fe/cCJVV1J/r/V9Xv6gc0LRKFFpRREEPUmcgMRhMT0RtmbjSJGRMfBBEVgg+GaBwRhQEF/IuEGMWASFAx5sZkjOYmIaOYKFcxUZeTiYmRECMvRYW2afpd3V31X/vUo2v3gz6nus7pOvt8ey2WdPc++/HZO1m/za/2Pg8+KFdddZWEQqH06Ds7O+Wuu+6y3kOv/ixZskQKCgqOqPPkk0/KRRddJDfccIPcfffd2ocBDh8+bJ3Yf/bZZ+Wpp56SKVOmOJImIe+Ii8IIIIAAAggggIBtAVM2MrYHTEEEEEAAAQQQQMAjAeIsj6BpBgEEEEAAAQQCI2BKfEVC3odLVl0pr66B37p1q6xbt04uueQSLbne35DUSXZ1An7EiBGydu1amT59upXEb29vt5L0ixYtkkmTJlmn40888cQBZTL7oU7KX3755VZSXiX/V61aJUuXLs3qunrVMAn5AfkpgAACCCCAAAIIZCVgykYmq8HzEAIIIIAAAggg4KIAcZaLuFSNAAIIIIAAAoEUMCW+IiHvw+X7gx/8wEp+2/l67LHH5LLLLrOKqlPwKoF/6623WifrTz/9dKmpqZGdO3eKutL+1FNPle9973syderUdNWtra3WdfPq+vnMulIFMt9hP2HCBKmtrU3Xd/7558v9999vK7nfcywk5O3MLmUQQAABBBBAAAHnAqZsZJyPnCcQQAABBBBAAAF3BYiz3PWldgQQQAABBBAInoAp8RUJeZ+t3cx3t9vpes8kunr3vHpXvLrmXp2wV4l4lZi/+OKLZfbs2TJy5Eit2oES8qrwrl27rPp+8YtfyI4dO45Yn50+qzIk5O1KUQ4BBBBAAAEEEHAmYMpGxtmoKY0AAggggAACCLgvQJzlvjEtIIAAAggggECwBEyJr0jIB2vd+ma0JOR9M1V0FAEEEEAAAQR8JmDKRsZn7HQXAQQQQAABBAIgQJwVgElmiAgggAACCCDgqYAp8RUJeU+XDY3ZFSAhb1eKcggggAACCCCAgDMBUzYyzkZNaQQQQAABBBBAwH0B4iz3jWkBAQQQQAABBIIlYEp8RUI+WOvWN6MlIe+bqaKjCCCAAAIIIOAzAVM2Mj5jp7sIIIAAAgggEAAB4qwATDJDRAABBBBAAAFPBUyJr0jIe7psaMyuAAl5u1KUQwABBBBAAAEEnAmYspFxNmpKI4AAAggggAAC7gsQZ7lvTAsIIIAAAgggECwBU+IrEvLBWre+GS0Jed9MFR1FAAEEEEAAAZ8JmLKR8Rk73UUAAQQQQACBAAgQZwVgkhkiAggggAACCHgqYEp8RULe02VDY3YFSMjblaIcAggggAACCCDgTMCUjYyzUVMaAQQQQAABBBBwX4A4y31jWkAAAQQQQACBYAmYEl+RkA/WuvXNaEnI+2aq6CgCCCCAAAII+EzAlI2Mz9jpLgIIIIAAAggEQIA4KwCTzBARQAABBBBAwFMBU+IrEvKeLhsasytAQt6uFOUQQAABBBBAAAFnAqZsZJyNmtIIIIAAAggggID7AsRZ7hvTAgIIIIAAAggES8CU+IqEfLDWrW9GS0LeN1NFRxFAAAEEEEDAZwKmbGR8xk53EUAAAQQQQCAAAsRZAZhkhogAAggggAACngqYEl+RkPd02dCYXQES8nalKIcAAggggAACCDgTMGUj42zUlEYAAQQQQAABBNwXIM5y35gWEEAAAQQQQCBYAqbEVyTkg7VufTNaEvK+mSo6igACCCCAAAI+EzBlI+MzdrqLAAIIIIAAAgEQIM4KwCQzRAQQQAABBBDwVMCU+IqEvKfLhsbsCpCQtytFOQQQQAABBBBAwJmAKRsZZ6OmNAIIIIAAAggg4L4AcZb7xrSAAAIIIIAAAsESMCW+IiEfrHXrm9GSkPfNVNFRBBBAAAEEEPCZgCkbGZ+x010EEEAAAQQQCIAAcVYAJpkhIoAAAggggICnAqbEVyTkPV02NGZXgIS8XSnKIYAAAggggAACzgRM2cg4GzWlEUAAAQQQQAAB9wWIs9w3pgUEEEAAAQQQCJaAKfEVCflgrVvfjJaEvG+mio4igAACCCCAgM8ETNnI+Iyd7iKAAAIIIIBAAASIswIwyQwRAQQQQAABBDwVMCW+IiHv6bKhMbsCJOTtSlEOAQQQQAABBBBwJmDKRsbZqCmNAAIIIIAAAgi4L0Cc5b4xLSCAAAIIIIBAsARMia9IyAdr3fpmtCTkfTNVdBQBBBBAAAEEfCZgykbGZ+x0FwEEEEAAAQQCIECcFYBJZogIIIAAAggg4KmAKfEVCXlPlw2N2RUgIW9XinIIIIAAAggggIAzAVM2Ms5GTWkEEEAAAQQQQMB9AeIs941pAQEEEEAAAQSCJWBKfEVCPljr1jejJSHvm6miowgggAACCCDgMwFTNjI+Y6e7CCCAAAIIIBAAAeKsAEwyQ0QAAQQQQAABTwVMia9IyHu6bGjMrgAJebtSlEMAAQQQQAABBJwJmLKRcTZqSiOAAAIIIIAAAu4LEGe5b0wLCCCAAAIIIBAsAVPiKxLywVq3vhktCXnfTBUdRQABBBBAAAGfCZiykfEZO91FAAEEEEAAgQAIEGcFYJIZIgIIIIAAAgh4KmBKfEVC3tNlQ2N2BUjI25WiHAIIIIAAAggg4EzAlI2Ms1FTGgEEEEAAAQQQcF+AOMt9Y1pAAAEEEEAAgWAJmBJfkZAP1rr1zWhJyPtmqugoAggggAACCPhMwJSNjM/Y6S4CCCCAAAIIBECAOCsAk8wQEUAAAQQQQMBTAVPiKxLyni4bGrMrQELerhTlEEAAAQQQQAABZwKmbGScjZrSCCCAAAIIIICA+wLEWe4b0wICCCCAAAIIBEvAlPiKhHyw1q1vRktC3jdTRUcRQAABBBBAwGcCpmxkfMZOdxFAAAEEEEAgAALEWQGYZIaIAAIIIIAAAp4KmBJfkZD3dNnQmF0BEvJ2pSiHAAIIIIAAAgg4EzBlI+Ns1JRGAAEEEEAAAQTcFyDOct+YFhBAAAEEEEAgWAKmxFck5IO1bn0zWhLyvpkqOooAAggggAACPhMwZSPjM3a6iwACCCCAAAIBECDOCsAkM0QEEEAAAQQQ8FTAlPiKhLyny4bG7AqQkLcrRTkEEEAAAQQQQMCZgCkbGWejpjQCCCCAAAIIIOC+AHGW+8a0gAACCCCAAALBEjAlviIhH6x165vRkpD3zVTRUQQQQAABBBDwmYApGxmfsdNdBBBAAAEEEAiAAHFWACaZISKAAAIIIICApwKmxFck5D1dNjRmV4CEvF0pyiGAAAIIIIAAAs4ETNnIOBs1pRFAAAEEEEAAAfcFiLPcN6YFBBBAAAEEEAiWgCnxFQn5YK1b34yWhLxvpoqOIoAAAggggIDPBEzZyPiMne4igAACCCCAQAAEiLMCMMkMEQEEEEAAAQQ8FTAlviIh7+myoTG7AiTk7UpRDgEEEEAAAQQQcCZgykbG2agpjQACCCCAAAIIuC9AnOW+MS0ggAACCCCAQLAETImvSMgHa936ZrQk5H0zVXQUAQQQQAABBHwmYMpGxmfsdBcBBBBAAAEEAiBAnBWASWaICCCAAAIIIOCpgCnxFQl5T5cNjdkVICFvV4pyCCCAAAIIIICAMwFTNjLORk1pBBBAAAEEEEDAfQHiLPeNaQEBBBBAAAEEgiVgSnxFQj5Y69Y3oyUh75upoqMIIIAAAggg4DMBUzYyPmOnuwgggAACCCAQAAHirABMMkNEAAEEEEAAAU8FTImvSMh7umxozK4ACXm7UpRDAAEEEEAAAQScCZiykXE2akojgAACCCCAAALuCxBnuW9MCwgggAACCCAQLAFT4isS8sFat74ZLQl530wVHUUAAQQQQAABnwmYspHxGTvdRQABBBBAAIEACBBnBWCSGSICCCCAAAIIeCpgSnxFQt7TZUNjdgVIyNuVohwCCCCAAAIIIOBMwJSNjLNRUxoBBBBAAAEEEHBfgDjLfWNaQAABBBBAAIFgCZgSX5GQD9a69c1oScj7ZqroKAIIIIAAAgj4TMCUjYzP2OkuAggggAACCARAgDgrAJPMEBFAAAEEEEDAUwFT4isS8p4uGxqzK0BC3q4U5RBAAAEEEEAAAWcCpmxknI2a0ggggAACCCCAgPsCxFnuG9MCAggggAACCARLwJT4ioR8sNatb0ZLQt43U0VHEUAAAQQQQMBnAqZsZHzGTncRQAABBBBAIAACxFkBmGSGiAACCCCAAAKeCpgSX5GQ93TZ0JhdARLydqUohwACCCCAAAIIOBMwZSPjbNSURgABBBBAAAEE3BcgznLfmBYQQAABBBBAIFgCpsRXJOSDtW59M1oS8r6ZKjqKAAIIIIAAAj4TMGUj4zN2uosAAggggAACARAgzgrAJDNEBBBAAAEEEPBUwJT4ioS8p8uGxuwKkJC3K0U5BBBAAAEEEEDAmYApGxlno6Y0AggggAACCCDgvgBxlvvGtIAAAggggAACwRIwJb4iIR+sdeub0ZKQ981U0VEEEEAAAQQQ8JmAKRsZn7HTXQQQQAABBBAIgABxVgAmmSEigAACCCCAgKcCpsRXJOQ9XTY0ZleAhLxdKcohgAACCCCAAALOBEzZyDgbNaURQAABBBBAAAH3BcpFUboAACAASURBVIiz3DemBQQQQAABBBAIloAp8RUJ+WCtW9+MloS8b6aKjiKAAAIIIICAzwRM2cj4jJ3uIoAAAggggEAABIizAjDJDBEBBBBAAAEEPBUwJb4iIe/psqExuwIk5O1KUQ4BBBBAAAEEEHAmYMpGxtmoKY0AAggggAACCLgvQJzlvjEtIIAAAggggECwBEyJr0jIB2vd+ma0JOR9M1V0FAEEEEAAAQR8JmDKRsZn7HQXAQQQQAABBAIgQJwVgElmiAgggAACCCDgqYAp8RUJeU+XDY3ZFSAhb1eKcggggAACCCCAgDMBUzYyzkZNaQQQQAABBBBAwH0B4iz3jWkBAQQQQAABBIIlYEp8RUI+WOvWN6MlIe+bqaKjCCCAAAIIIOAzAVM2Mj5jp7sIIIAAAgggEAAB4qwATDJDRAABBBBAAAFPBUyJr0jIe7psaMyuAAl5u1KUQwABBBBAAAEEnAmYspFxNmpKI4AAAggggAAC7gsQZ7lvTAsIIIAAAgggECwBU+IrEvLBWre+GS0Jed9MFR1FAAEEEEAAAZ8JmLKR8Rk73UUAAQQQQACBAAgQZwVgkhkiAggggAACCHgqYEp8RULe02VDY3YFSMjblaIcAggggAACCCDgTMCUjYyzUVMaAQQQQAABBBBwX4A4y31jWkAAAQQQQACBYAmYEl+RkA/WuvXNaEnI+2aq6CgCCCCAAAII+EzAlI2Mz9jpLgIIIIAAAggEQIA4KwCTzBARQAABBBBAwFMBU+IrEvKeLhsasytAQt6uFOUQQAABBBBAAAFnAqZsZJyNmtIIIIAAAggggID7AsRZ7hvTAgIIIIAAAggES8CU+IqEfLDWrW9GS0LeN1NFRxFAAAEEEEDAZwKmbGR8xk53EUAAAQQQQCAAAsRZAZhkhogAAggggAACngqYEl+RkPd02dCYXQES8nalKIcAAggggAACCDgTMGUj42zUlEYAAQQQQAABBNwXIM5y35gWEEAAAQQQQCBYAqbEVyTkg7VufTNaEvK+mSo6igACCCCAAAI+EzBlI+MzdrqLAAIIIIAAAgEQIM4KwCQzRAQQQAABBBDwVMCU+IqEvKfLhsbsCqQS8i9cf7WUX3KFSHGJ3UcphwACCCCAAAIIIHAEAVM2MkwyAggggAACCCCQbwLEWfk2I/QHAQQQQAABBPwuYEp8RULe7yvR0P6rhPw3y0JyXklIiv/xUzJs+RpDR8qwEEDAlwKdh0S6mtN/4l3NEiqsFCk9TqSw2pdDotMIIBAcAVM2MsGZMUaKAAIIIIAAAn4RIM7yy0zRTwQQQAABBBDwi4Ap8RUJeb+suID1UyXkN1eF5ahwYuAl535eqhYuC5gCw0UAgawFMpLlEmsWlTCXrtZeSXQrqR7r/nmiXOpPq8Rjmd83i3Q2DNylApWYHyuh0loJlY21kvQhlahP/bdk9MB1UAIBBBBwUcCUjYyLRFSNAAIIIIAAAghkJUCclRUbDyGAAAIIIIAAAv0KmBJfkZBnkeelQM+EvOpk5NJZUn7lN/Kyv3QKAQQcCsTaEonvWIv13+5EeOL7xM+Sf0+W6S6X+nmrSGdT97NW8rxFRNWd71+l4xLJ+pJE0l4l76X0eAmVjhGJnJTvvad/CCDgcwFTNjI+nwa6jwACCCCAAAIGChBnGTipDAkBBBBAAAEEhlTAlPiKhPyQLiMa709AJeTvrQzLSQV6iYobbpayC74CHAIIeCHQ1djHiXKV8M5MmqdOkKuftWQk1lWyPZEgTyTbu58RVS9fRxYoPjrjVL06ZV8rIevUfeKkvRSNQBABBBDIWsCUjUzWADyIAAIIIIAAAgi4JECc5RIs1SKAAAIIIIBAYAVMia9IyAd2Cef3wFVC/piwyKZjqiTe3KR1dtiye6T4zE/n9wDoHQJeCGQkxtMnytX1651N3afMU6fGMxLi2rXssTaJd3WXt06nq/ej85XfAuFI4gp863S9StInEvaivi9Rp+2Py+/+0zsEEBhSAVM2MkOKSOMIIIAAAggggEAfAsRZLAsEEEAAAQQQQCC3AqbEVyTkc7suqC1HAiohr75++9gjUn/drF61Dl/zoBRNPi1HrVENAi4KqOR2ZjI8nSDPPD2eecq8Ofne8swT5RknzzOT8C522/dVq4R1QXnyT0RC1t8zf1YuoXSZ7p8nypWLWL9LPZeqp1ykcPjANNH3Jd62R6Rtj8Rbd4u07ZV4226Jt+0Vadvt3QcerHfWd7/D3krcp67Hj0wceByUQAABYwVM2cgYO0EMDAEEEEAAAQR8K0Cc5dupo+MIIIAAAgggkKcCpsRXJOTzdIEFvVuphPxrr70m0e3bpGHxTRpJqCwi1d/dKAXHjw86FeMfrEDyfeWJ95mn3mXe2sdV7an3k/d853kysd7jtLp0Ngy2Z+Y/r5Lb6aR5eSJpHi5L/yydHE8n0yMSCmckx5M/75VsV8n0fP5Stxi0/s1K2mcm7K0Evkrkt7/rTe+LakSS1+CnrsK33mufOm1fdJQ3/aAVBBDwXMCUjYzncDSIAAIIIIAAAggMIECcxRJBAAEEEEAAAQRyK2BKfEVCPrfrgtpyJJCZkFdVtm15WhpXL9dqDw0fISMeeFjCR38sR61STd4KdHyUfh954mp2/Z3k1vfphHjPhHn3O8+1q9rVqXWVGOWrf4GCivQJcwknE+Y9T5mnv49Id5nuk+l9njIvqEJ9IIG2XYnkfKs6WZ9M1KdP2e8RibUNVMPgf68+HGGdsk+8tz5Uljpxn7weX52+5wsBBHwpYMpGxpf4dBoBBBBAAAEEjBYgzjJ6ehkcAggggAACCAyBgCnxFQn5IVg8NDmwQM+EvHqi5dEN0vzoBu3hgmNGS/X3HpVQReXAlVLCPYGuxj5OlCevXE8myruT4amEecaV7Mlr3Hsm2kXVy1f/AuGS5PXqiQR494nyfk6ZJ0+f9z55nnl9e+rK9lLk81kg+mH3tfip6/Ezr8VXH2Lx4qtkTPJa/FrrffapBH7ievzjEzce8IUAAnknYMpGJu9g6RACCCCAAAIIBF6AOCvwSwAABBBAAAEEEMixgCnxFQn5HC8MqsuNQF8JeVVz4+o7pW3Lz7RGCidMkuo160WKS3LTuIm1qJPgGVezJ06U93cte/fPE+VS7zdvTZ5MT33fLNJZb6JWbsekToNnvL+8r+vVuxPkiXeZa99bV7T38S5zdXqdLwT6E1An6FvfyThdr07ZJ99nr95r377XG7vC6sR760v0hH0icT9WpPhob/pBKwggoAmYspFhWhFAAAEEEEAAgXwTIM7KtxmhPwgggAACCCDgdwFT4isS8n5fiYb2v7+EvBpuw8L5En31ZW3kxWdMlWEr7/W3RuehZNI8eYI8eWo8lUiPqyvW00n1vstIV4ueNE9d4+5vGXd7n/HO8u5kuLp+PZEc75UgT17RnnjfeffV7L0S7SoRyRcC+SxgXYWvkvSJK/GtK/Kt99on/mu9BsLtL3XLg5Wcr+3xPvuxiavy1Sl7vhBAIOcCpmxkcg5DhQgggAACCCCAwCAFiLMGCcjjCCCAAAIIIIBADwFT4isS8iztvBQ4UkJeou1Sv2COdO54U+t7ybmfl6qFy9wbT8YJc3VqvPt69e5EuXYte6+r2hPvPdffd65OmTe412dTai4cbp0STyfIk6fGuxPm3b9LlQv1KNPrlHkq4W6KEeNAINcCHXUi1jX4Gcl66732yUR+x8Fct9h3fSXHdr/HXp2qL028w169017KTkh8eIYvBBBwJGDKRsbRoCmMAAIIIIAAAgh4IECc5QEyTSCAAAIIIIBAoARMia9IyAdq2fpnsEdMyItIvKlR6q+bJV379miDKp/xVYl87eL0SfOe7yTXk+Gpd5lnXMGevMa9O7Ge/J26/pmv/gWSJ8mtBHk4deV693vMtVPmGSfSe77LPJRxKt2qq3AY6gggkM8CLTu0k/Xpa/Gtk/e7vem5+v8J65R98hr8ZMJeyhI/k+JjvOkHrSDgIwFTNjI+IqerCCCAAAIIIBAQAeKsgEw0w0QAAQQQQAABzwRMia9IyHu2ZGjIiYBKyH/trAPyzXlfzjiJnkqcJ0+ZdxyW2KH3JVTQKaGSmJPqg1nWOmWeumI9lTRPniwPZ76jvEKkIJFMT1zLrp8+75lE53RqMJcTo0bAlkD7Xomrd9a37U0m7vUT99ZrOLz4Kjs+ecpeXYWv/qSuyK8ViZzoRQ9oA4G8EjBlI5NXqHQGAQQQQAABBBAQEeIslgECCCCAAAIIIJBbAVPiKxLyuV0X1JYjAZWQf/ybb8kJo9pzVKMPqimo7JEwV4lw9S7znkl09X1GwjyVZLfKlSWS6NqfSh8Mni4igEAgBTrrRVp3SzyduM+8Hn+3SPRDb1iKR1mJ+tRJ+8Tp+u7EvagPNPGFgEECpmxkDJoShoIAAggggAAChggQZxkykQwDAQQQQAABBPJGwJT4ioR83iwpOpIpoBLym67/i5w8pjV/YKyr1jPeY55OhKd+lnnKPPN950c4Ya5OnxeNyJ8x0hMEEEAg3wRadkq8bW+P99knTtpL6zve9FZ9YCp9Lb56d32P6/FLRnvTD1pBIEcCpmxkcsRBNQgggAACCCCAQM4EiLNyRklFCCCAAAIIIICAJWBKfEVCngWdlwIqIb9+7l/l1OOdXWccbwtLvKNA4h1hiXcWSmHtBAmVj0ifGE+fHreuYU8kynufKE+eMs84mW6dOOcLAQQQQCD/BNrfE/3d9ep6/N0Sb90jopL2XYe96XPpOAmVjRUpqbX+a72/PpnEl8hJ3vSBVhCwKWDKRsbmcCmGAAIIIIAAAgh4JkCc5Rk1DSGAAAIIIIBAQARMia9IyAdkwfptmCohP/3v62Xpbdclk+aZV7dnnkRX17NHRAqrpW3L09K4erk21NDwETJi/WYJ14z0GwH9RQABBBDIhUDnocTp+vb9Em99W6TtPYm3/s1K1lun7KPv56KVgesoOkpCZSeIlBwrocj4xH9TCXt1XX5RzcB1UAKBHAmYspHJEQfVIIAAAggggAACORMgzsoZJRUhgAACCCCAAAKWgCnxFQl5FnReCqiEvPp67bXXHPWv5dEN0vzoBu2ZgjHHSfX9myRUwbvUHWFSGAEEEAiKQOvbva/FV++2V1flt/7VGwV1c4t1sr5Wf5+9StonT9570xFaCYKAKRuZIMwVY0QAAQQQQAABfwkQZ/lrvugtAggggAACCOS/gCnxFQn5/F9rgexhtgl5hdW4+k5p2/Izza1wwiSpXrNepLgkkJ4MGgEEEEBgEALR9xOn6dWp+tbdIm3Ja/GT77YXdQrfi6/0iXr9HfahsuNEIhO96AFtGCJgykbGkOlgGAgggAACCCBgkABxlkGTyVAQQAABBBBAIC8ETImvSMjnxXKiEz0FBpOQV3U1LJwv0Vdf1qotPmOqDFt5L9gIIIAAAgjkViDWKtL6Nytpn5mwT1+L3/5ubtvrrzZ17X0yaR9S1+CnTtuXqQT+cSJFvL7Fm4nI/1ZM2cjkvzQ9RAABBBBAAIGgCRBnBW3GGS8CCCCAAAIIuC1gSnxFQt7tlUL9WQkMNiEv0XapXzBHOne8qbVfcu7npWrhsqz6xEMIIIAAAghkLdC2K3HK3roKP/n+evVue+uU/R6RWFvWVdt+MFwqUpq4Fj/1X+s6/PTJ+3G2q6KgvwVM2cj4exboPQIIIIAAAgiYKECcZeKsMiYEEEAAAQQQGEoBU+IrEvJDuYpou1+BQSfkRSTe1Cj1182Srn17tHYil10p5bPmoo8AAggggED+CEQ/7L4WP3U9fjphv1uk4yNv+loyJnGaPpWkt07XJ5P4ZSeIhMu86QetuCpgykbGVSQqRwABBBBAAAEEshAgzsoCjUcQQAABBBBAAIEjCJgSX5GQZ5nnpUAuEvJqYLG6A1I/b6bE6g5q46y8cZGUTr8wL8dOpxBAAAEEEOgloE7Qt76TcbpenbJPvs9evde+fa83aIXVGdfiHyeSTNinr8cvHuVNP2hlUAKmbGQGhcDDCCCAAAIIIICACwLEWS6gUiUCCCCAAAIIBFrAlPiKhHygl3H+Dj5XCXk1wq69u62T8vHmJm3Aw5bdI8Vnfjp/EegZAggggAACTgSsq/BVkj5xJb51Rb71XvvEfyXW4qS27MqGS0RKaiVU1n3KPvE+++R77NUpe76GXMCUjcyQQ9IBBBBAAAEEEECghwBxFksCAQQQQAABBBDIrYAp8RUJ+dyuC2rLkUAuE/KqS51v/clKyvf8Gr7mQSmafFqOek01CCCAAAII5LFAR52IdQ1+RrLeeq99MpHfod8m49pIio+RxLvra63r8FPJeuuqfJWwLyh3rWkqTgiYspFhPhFAAAEEEEAAgXwTIM7KtxmhPwgggAACCCDgdwFT4isS8n5fiYb2P9cJecUU3b5NGhbfpImFyiJS/d2NUnD8eEMlGRYCCCCAAAIOBFp2aCfr09fiWyfvdzuoaBBFC6pEyhLvrddO16tT9iqRX3zMICrnUSVgykaG2UQAAQQQQAABBPJNgDgr32aE/iCAAAIIIICA3wVMia9IyPt9JRrafzcS8oqqbcvT0rh6uaYWGj5CRqzfLOGakYZqMiwEEEAAAQRyJNC+T393fY/r8aVLfz1MjlrtXU3ZCWKdqLeuwk8k70X9V12VX/Z3rjVrSsWmbGRMmQ/GgQACCCCAAALmCBBnmTOXjAQBBBBAAAEE8kPAlPiKhHx+rCd60UPArYS8aqbl0Q3S/OgGrcWCMcdJ9f2bJFRRyVwggAACCCCAQLYCnfUirbsl3r5X4q3d77NPvNd+t0j0w2xrdvZc8ajk6frUKXv1XnuVuE8k8aWw2ll9hpU2ZSNj2LQwHAQQQAABBBAwQIA4y4BJZAgIIIAAAgggkFcCpsRXJOTzalk560xzc7M8/fTTsnnzZnnppZeksbFRTj/9dLn44otl9uzZMnJk3ye+d+3aJffdd5/84he/kB07dth65kg9y3V9qi03E/Kq/sbVd0rblp9pwyqcMEmq16wXKS5xNhGURgABBBBAAAH7Ai07Jd62t8f77BPvtpfWd+zXM5iSBRWJE/Xpa/ETCfvU++ylZMxgas/7Z03ZyOQ9NB1EAAEEEEAAgcAJEGcFbsoZMAIIIIAAAgi4LGBKfEVC3uWF4lb1H3zwgVx//fXy4x//WCorK+W0006TkpIS2blzp+zevVtOPfVU+d73vidTp07VuvD73/9e5s6dK7/73e9kwoQJUltbm37m/PPPl/vvv19OPPFE293OdX2pht1OyKt2GhbOl+irL2tjLT5jqgxbea/t8VMQAQQQQAABBHIs0P5e93vsrXfX77VO18db94g6aS9dh3PcYD/VlY7LuBZfvb9ena5PXo8fmeBNH1xqxZSNjEs8VIsAAggggAACCGQtQJyVNR0PIoAAAggggAACfQqYEl+RkPfhAu/s7JQlS5bIihUr5Oqrr5bly5enT8OrU/OrVq2SpUuXygUXXCAbNmyQo48+2hrlgQMHZM6cObJ161ZZs2aNzJw5UwoLCyXzmeuuu07uvvtuKSsrG1Am1/VlNuhFQl6i7VK/YI507nhTG2vJuZ+XqoXLBhw/BRBAAAEEEEBgCAQ6G5Kn6xOJ+lTCXlrVtfh7RKL7velU0chEwr5Mvce+9/vspajGm35k0YopG5kshs4jCCCAAAIIIICAqwLEWa7yUjkCCCCAAAIIBFDAlPiKhLwPF686AX/ppZdKV1eX/PCHP5Tjjz9eG8Xhw4et0/OPPvqoPPPMM3LeeedZv3/yySfloosukhtuuMFKuqsT9amv1DPPPvusPPXUUzJlypQBZXJdX2aDniTkRSTe1Cj1182Srn17tPFGLp8t5VfMGdCAAggggAACCCCQhwKtb/e+Fl+9215dld/6V286HI4krsC3TtYnkvahUnUtfuq99sd5048+WjFlIzNkgDSMAAIIIIAAAgj0I0CcxdJAAAEEEEAAAQRyK2BKfEVCPrfrwpPa1OJbsGCBnHLKKfLtb3+7z9Psd9xxhyxevFgee+wxueyyyyQajcott9xinYzPTNJndlgl8NWpeVWnqv9IX7mur2dbXiXkVbuxugNSP2+mxOoOat2ovHGRlE6/0JM5pREEEEAAAQQQ8FAg+n73tfitGdfiJ99tL52HvOlMSY9316cT9+rk/fEi4VJX+mHKRsYVHCpFAAEEEEAAAQQGIUCcNQg8HkUAAQQQQAABBPoQMCW+IiFv4PJWJ+dvv/12WblyZTohX19fLzNmzJA9e/bIE088IRMnTuw18pdeeknOOuss61p7lbg/0rX1ua6vZ2e8TMirtrv27rZOysebm7SuDFt2jxSf+WkDVwlDQgABBBBAAIF+BWKtIq1/s5L28YyEvXqHvXUtfvu73uAVjUi+tz7zWvzkifuysSJFI7PqhykbmawGz0MIIIAAAggggICLAsRZLuJSNQIIIIAAAggEUsCU+IqEvIHL95133pFLLrlE1DX0P/7xj62T9Klr7tVwH3/8cRk7dmyvke/YsUO++tWvysc+9jH5wQ9+IDU1/b/7NNf19eyM1wl51X7nW3+ykvI9v4aveVCKJp9m4EphSAgggAACCCCQtUDbrkRy3roKP5mob0tei69+HmvLumrbD6oT9MlT9d3X4qvT9WOT77Uf12dVpmxkbDtREAEEEEAAAQQQ8EiAOMsjaJpBAAEEEEAAgcAImBJfkZA3bMk2NzfLzTffLA888IDceuutsnTpUiksLBQ7yXY7ZVJcdsraKdMf/1Ak5FVfotu3ScPim7RuhcoiUv3AI1JQ2/tDDIYtH4aDAAIIIIAAArkSiH4o8TZ1HX4qWZ88bR/dL/GWt0U663PV0pHrKTlWQqXjRErHpN9h/9d9MYmHiuWkk07ypg+0ggACCAxWIBQSkZBIKCwi6k/G30MhCamfWb/L/Hny+z5/p+pLPdO7vu7fZdTn0mtEBkvD8wggkF8CpvyDcX6p0hsEEEAAAQQQCLKAKfEVCXmDVrFKxq9YscL6c+GFF8r69etl1KhR1gjtJMftlElx2Slrp0x//KmE/FWbbpJZk74sJQXFns1U25anpXH1cq29cM1RVlI+XJPd1bCedZ6GEEAAAQQQQMAfAuoEfes7GafrVeI++T57dU1++15/jINeIoAAAgh0C1hJe5Xoz0z45/5DAqE+P5iQ+mBBqu0efcj8AEJ//evrAw2ptnp+8CFVX+qDEH198CFVX7qM/kEK7YMPR6iv13j7+WBGnx+kOFL/+KAH/+t1QcCUfzB2gYYqEUAAAQQQQACBrARMia9IyGc1/fn30EcffWS9N16djP+Xf/kXWbt2rXYtvZ3kuJ0yqZHbKWunTH+SKiE/ddkX5LeNb8ikyPFyw7Ff8xR9+NZfSNWzP9fa7DjqaPngun+XWFnE077QGAIIIIAAAggEU6A4tl+KYh9ISfx9KYq9L4Wd70lJ/APr78Wx9yUs7cGEYdQIIIAAAggETCAm6pBC4sMe8Xjqgw0hiasPPUg4+d8efw+Fk2Uzf5744EbquZ71WbdM9KpPPaMe67vt/utT/VJfidso4tY3GX9P9i/xgYuMPqX+nvp5erw96wtJKJyst1fZgetTN2v06l/KLPlhkr6sezn06F88VCQxKZeukPpTIV2hyoCtVoaLAAIIIIAAAgi4I/AP//AP7lTsUa0k5D2CdrMZ9T73BQsWyE9/+lP513/9V1mzZo2MHj1aa/K9996Tyy67zPqZej/8scce26tLqQT6mDFjZPPmzVJdXd1vt3NdX8+GVEK++paPy6GuJutXp0TGy/XHXuwmY6+6R/xks1S8ul37efuYsXLgGzdKrLDI077QGAIIIIAAAggg0FOgMN4giaT9+1KsEvVdyb93qe/fl8L4IdAQQAABBBBAAAEEhligS8okFq6QTimXuJWkTyXsyyUWqrB+1yXq76kkfuL36e+t35UN8ShoHgEEEEAAAQQQGFoBEvJD6x/41l9++WX5xje+If/zP/8j119/vSxfvlwqK3t/+ra+vl5mzJghe/bskSeeeEImTpzYy+6ll16Ss846S+bMmWMl9cvK+g/2c11fz86ohHxo7hiRysL0r86rPVNWnPlNT+e8YeF8ib76stZm8RlTZdjKez3tB40hgAACCCCAAAJZCbS8JfG2d7Xr8RsPviUSj/UZM2bVBg8hgAACbgvEu0Sss6wx6/+/rL/HYxJX3yf/nvh5xvdW2d7PaHX0qC/xu8xnkvXFuJHE7SmmfgQQsCFQOExE/SmoklBRtUhBuUhhlYSsn1cl/qjfpb8fLlJYkfi+oEqk+GgbjVAEAQQQQAABBBDILwGurM+v+Qhcb+LxuPzmN7+RK6+8UtR19SoRf80110hJSUmfFtFoVG655RYr0f7MM8/Ieeed16uceuf83Llz5dvf/rZ14v5IX7mur2db1jvkLztGQsfq4/ny+PNl4Sev8W6+o+1Sv2COdO54U2uz5NzPS9XCZd71g5YQQAABBBBAAIEcCZiykckRB9UggAACuRGItXV/OKCvRH/qgwN9Jf17fnCgzw8KJD4cED/iBw9SHybo8UGEI9Q38AcZEh9SsD78kPowhN0PMqQ/PJH9ByN6jfeIfejxgYwjmatZV3X1U5823gE/7NHHhz/smvNhj9z8749anAkUjUwn8EPJJL5K9Ft/t5L5ldZ/098XVGYk+dXvhztrj9IIIIAAAggggMAgBEz5dyyurB/EIhjKR1944QWZOXOmNDY2yn333Sdf+9rXJBxOvtern449+eSTctFFF8kNN9wgd999t5a8P3z4sHXC/tlnn5WnnnpKpkyZMuDwcl1fZoNWQr6yQKrnnyKH2g9rfbl8wgUy/7SvD9i/XBWINzVK/XWzpGvfHq3KyIzZUj5zTq6aoR4EEEAAAQQQQMATzXBI6QAAIABJREFUAVM2Mp5g0QgCCCCAAAJDKeCLD3oc4TYK7UMRvW+w6PODHkf60EW6PnVLRo/bLPq63aKfD12kP+iRcePGkW/YsPuhi7g0N9ZJON4spYXtIl2HRbqah3IFudd2OJKR1O9O4nef0E/8rDvJP0KkIJLxvTrN3/uGT/c6TM0IIIAAAggg4FcBU/4di4S8D1fggQMHrGvlt27dKuvWrZNLLrlEQqHQgCPJfE6dlL/88sutpHxzc7OsWrVKli5dauu6+lRDua4vcwBWQl5Efvzrp2TW1luluaNFG983Jl8iV066aMAx56pArO6A1M+bKbG6g1qVlTcuktLpF+aqGepBAAEEEEAAAQRcFzBlI+M6FA0ggAACCCCAAAIOBfqMszobRNSfrsMSt/7eaH0f7zyc+Hnqe5XAz/iZVdb6WYOIqbcppK7TT5/IT1y93/81/MlEv7qCP3U1f7jU4SxRHAEEEEAAAQT8JGDKv2ORkPfTqkv29Qc/+IGVTLfz9dhjj8lll12WLpr5zvkJEyZIbW2t7Ny5U3bv3i3nn3++3H///XLiiSemy7e2tlrX16vr7HvWpQo5rc9On1WZVEL+tddekz/Xvy1zfr1EWjvVFYDdX7d+cq58afw0u1UOulzX3t3WSfl4c5NW17Bl90jxmZ8edP1UgAACCCCAAAIIeCFgykbGCyvaQAABBBBAAAEEnAi4Gmd1HEwn7ONdiaS+SuAnkvypZP5hiaeS+J2NGb9TZeqdDMVfZYtq0gl6K5mvTt/3dQ2/lchPJf2TSX31s6IR/hovvUUAAQQQQCBAAq7GVx46kpD3EDsXTWW+u91OfX0l0Xft2mVdc/+LX/xCduzYIaeffrpcfPHFMnv2bBk5cqRW7UAJeVXYSX12+qzKZCbk1fdv1P1F5v56iURjHVoVS//xevnncZ+xW+2gy3W+9ScrKd/za/iaB6Vo8mmDrp8KEEAAAQQQQAABtwVM2ci47UT9CCCAAAIIIICAU4G8j7NiLd1J/YwkvnViX0vkJ0/mJ0/td5/mV9fwNzpl8Uf5cJme1C9MJPW7r+HPSOSnT+ira/nVqf1Ucp9r+P0x2fQSAQQQQMBPAnkfX9nEJCFvE4pi3gr0TMir1l/54A9y7fPLenVk1Vk3yzmjB37nfa5GEN2+TRoW36RVFyqLSPUDj0hB7dhcNUM9CCCAAAIIIICAKwKmbGRcwaFSBBBAAAEEEEBgEAKBibPSyXv9Gv70iX3rBH/m6X11/X6PE/sx/SbMQbDn16PpU/jDJJQ8jZ9K2Ies3/U4vZ8snyibTO6rDwfwhQACCCCAAAKWgCnxFQl5FnReCvSVkFcdff7dV+RbL97dq89rz1ksU0Z9wrOxtG15WhpXL9faC9ccZSXlwzX6LQOedYqGEEAAAQQQQAABGwKmbGRsDJUiCCCAAAIIIICApwLEWQ65O+oyruHPuHY/dQ1/8mr+7hP6yaR+6gMBHR85bNBHxdU1+toJ/YxEvnb1fuqEfpUkEv7J79U1/nwhgAACCCBggIAp8RUJeQMWo4lDUAn5UPEwOWvez+Xm/10qxwwPpYf5zJ6XZNHLa7RhF4eL5L5zbpe/HznJM46WRzdI86MbtPYKxhwn1fdvklAFV1R5NhE0hAACCCCAAAKOBEzZyDgaNIURQAABBBBAAAEPBIizPEDu2USstfc1/MmEfSKRn/jTfSV/8nvr5w2J36vyJn6FS/Vr+AtUUj+RtE+fyC/oce1+Yc9r+KtMlGFMCCCAAAI+EjAlviIh76NFF6SuqoR8xWfWSkHNx2XsUSFZe0VEyoq7BX769lZZ8do6jaSkoFg2nHuHnFw93jOqxtV3StuWn2ntFU6YJNVr1osUl3jWDxpCAAEEEEAAAQTsCpiykbE7XsohgAACCCCAAAJeCRBneSXtQjvJ0/jdV+2ra/fVVfvq6v0ep/fTV/b3vIa/1YWO5UGVPRP51veJk/gh67/J0/uZJ/St32Vewx/Jg4HQBQQQQAABPwqYEl+RkPfj6gtAn1VCvnL6TyRclrj+fcr4Aln51VJt5Jvfelq++z+btZ+VF0Vk07QVcnzVGM+UGhbOl+irL2vtFZ8xVYatvNezPtAQAggggAACCCBgV8CUjYzd8VIOAQQQQAABBBDwSoA4yyvpPG5HXaN/xBP6iUR/+hr+rh5JfXWNv6lfhdU9TuhXiRSkkvoqeZ/4k0jyJ0/yZyT/pegoU2UYFwIIIIDAEQRMia9IyLPM81KgZ0JedXLm2cXy9bOLtP5+740fyvff/E/tZ8NLqmTjucvluMpjvBlbtF3qF8yRzh1vau2VnPt5qVq4zJs+0AoCCCCAAAIIIGBTwJSNjM3hUgwBBBBAAAEEEPBMgDjLM2qzG4q1dV/DbyX3+zqhn7p6P3ntvrqWP3UNf+oEv4lK4RIrid99Qj+VyB8mofTPkyf20yf0KzN+p8oPN1GGMSGAAALGCpgSX5GQN3aJ+ntgKiEf+ac7pejYs7WBLP1KqZx1UoH2s+WvrpOn/rZV+1lN6XB55Ly7ZFTEm09Oxpsapf66WdK1b4/Wj8iMq6R85jX+ngx6jwACCCCAAAJGCZiykTFqUhgMAggggAACCBghQJxlxDSaM4iupsS1+1ayXl2/r07nq0R+6oT+4eSV/Kmkvvpvz2v4W8zxyBxJQXkiqZ8+od/zGv7U6f2Ma/cLKxOn91OJf1UHXwgggAACrguYEl+RkHd9qdBANgIqIR8qHibjvvZ/5aOmeLqK4kKRB2aVyfEjw1q1S377Xfnl7m3az44tP1oePu8uqS6pyqYLjp+J1R2Q+nkzJVZ3UHu28sZFUjr9Qsf18QACCCCAAAIIIOCGgCkbGTdsqBMBBBBAAAEEEBiMAHHWYPR4Nm8FOuv1RL6V2M+4dr+z5zX8qdP6ieS/dOj/Vpq348ymY+q0ffp6/b6u3U9ew9/PqX4pSryulS8EEEAAgf4FTImvSMizyvNSQCXk1dcPf/6KzP1+q9bHkZUhefCqiFSV6V2/6cW75YV3X9F+OK5qtDx07nIZVlzhyTi79u62TsrHm5u09oYtu0eKz/y0J32gEQQQQAABBBBA4EgCpmxkmGUEEEAAAQQQQCDfBIiz8m1G6E9eCXQcyDixn0jiS1fy9H7Pa/mT38dT1+9b3x/Kq+HktDNFR+nX8CcT+KGMa/dV4r/7hL76e+bp/eqcdofKEEAAgXwSMCW+IiGfT6uKvqQFUgn51157TX7zZqfc+VS7pvPxMWG59+s9MvIicu3zS+WVD97Qyv7dsLGycdpyiRSWeiLc+dafrKR8z6/hax6UosmnedIHGkEAAQQQQAABBPoTMGUjwwwjgAACCCCAAAL5JkCclW8zQn+ME7Cu4U9eu6+S9V0tIh0fcQ2/muhwWUZSf5hIYfIafuta/lTyPuPa/aIakYJSCRVUihRUJMqr/4a9+Td049YmA0IAAdcETImvSMi7tkSoeDACmQl5Vc/656LyxO86tCovOqNI5p1XrP2svSsq179wh/z3gT9rP/94zYmy7rNLpaRALz+YPh7p2ej2bdKw+CatSKgsItUPPCIFtWPdapZ6EUAAAQQQQACBAQVM2cgMOFAKIIAAAggggAACHgsQZ3kMTnMIZCugTturxH76hH4/1/BnnNCPp0/xJ072S0w/QJZtV/LyucLqdJI+ZCXrKxLfF1RK4vtk8r6gQkKpv1v/Le+R4E/8jC8EEEBgMAKmxFck5AezCnjWNYGeCXnV0E2Pt8l/7+rS2rz5f5fI//pEofaztq52ufq52+Wt+r9pP58yarKsPWeJa33uWXHblqelcfVy7cfhmqOspHy4hvcDeTYRNIQAAggggAACmoApGxmmFQEEEEAAAQQQyDcB4qx8mxH6g4DLAh0HM07sJ6/h7+znGn4rua9+lzjhnzjpX+9yB/OkeiuZ353IT5zKL08m9tWp/USyP/UzK+mfPrlfkUjyp8oUDs+TQdENBBDwSsCU+IqEvFcrhnYcCfSVkG9uF5mzsUX2H4prda29okwmHhvWftbU0SKzti6UXYff1X7+mdFT5J6zbnbUl8EUbnl0gzQ/ukGromDMcVJ9/yYJVVQOpmqeRQABBBBAAAEEshIwZSOT1eB5CAEEEEAAAQQQcFGAOMtFXKpGwFSBWEt3Uj99Cj/jWn4red8o8XQSX53Qz/xenfRvNFWn73GFS9In9tVp/UQCP3WSP/MUf3mPU/0qsd/zFL+6pr/3q3GDBcpoEchvAVPiKxLy+b3OAtu7vhLyCmNvXVzmfr9F2jJurx8WEdlwVURqKkKaV337YZm9dZHsbdqv/fy82jNlxZnf9My2cfWd0rblZ1p7hRMmSfWa9SLFJZ71g4YQQAABBBBAAAElYMpGhtlEAAEEEEAAAQTyTYA4K99mhP4gECABK2GfuE4/kbwf+Bp+6WqSuCrX1ZQor07xB/WroCp9Cr/nNf3qdH7ilH7yFL92dX/yqv70CX71fVVQFRk3Aq4ImBJfkZB3ZXlQ6WAF+kvIq3pfebtLFv6oTWvi70aFZf3s3p9kO9hWL1c8c4t80Fqnlf/iCdNk0RlzB9tN2883LJwv0Vdf1soXnzFVhq2813YdFEQAAQQQQAABBHIhYMpGJhcW1IEAAggggAACCORSgDgrl5rUhQACQyIQa8tI0DdK3ErWNyV+pk7mp5P3zYmT++p0fsbP9O+bRFR9QfwKR7qv2S+okFBGMr/7VH/ixL66nj/xIQCVzE+c9k+UT17dXzQiiIKMGYG0gCnxFQl5FnVeChwpIa86/NiLHbJpW1Tr+zknF8rtX+p94vzd5g/limdvkUPt+if8Lp9wgcw/7evejD/aLvUL5kjnjje19kqnXyCVN97mTR9oBQEEEEAAAQQQ4IQ8awABBBBAAAEEEHBNwJR/MHYNiIoRQCCYAp2H0kl7K6Gf+mMl9FOn8xM/T5/YtxL9zT1O8Cc+FBDYr8LqdNI+cWI/eVW/SuinTugXlFtlEtf4d5/q7y6fSvSXB5aRgftPwJT4ioS8/9ZeIHo8UEJeISz+SZu89JcuzWPeecVy0RlFvYzeObxPrnruNjkcbdLLf+JSmXXylz0xjTc1Sv11s6Rr3x6tvciMq6R85jWe9IFGEEAAAQQQQAABUzYyzCQCCCCAAAIIIJBvAsRZ+TYj9AcBBIwU6GpOn9hXp/cTp/ITJ/Z7neJXp/qtE/6pk/yqfPJ761r/eiOJbA1KS9r3OMWvndJPnN7vdYo/81R/4XBbTVIIgWwETImvSMhnM/s847qAnYR8e6fIvE2tsutATOvPqktL5e/HFfTq485Du2X2c4uktVO/JufWT86VL42f5vqYVAOxugNSP2+mxOoOau1V3rhISqdf6EkfaAQBBBBAAAEEgi1gykYm2LPI6BFAAAEEEEAgHwWIs/JxVugTAgggYEOg46N00j5xSl8l/VXCPnmK3/p74mdHPNWvkv+xFhsNGlgkXJq4Zj953b51Kj95Yt+6hj/jxL52it96Rv0+81R/hYiqjy8EDLrpkYQ8yzkvBewk5FXHPzwcl2seapHGjBx7eYnI+tkROWZ4qNfY3qj7i8z99RKJxjq03y39x+vln8d9xhOLrr27rZPy8Wb9tP6wZfdI8Zmf9qQPNIIAAggggAACwRXgH4qDO/eMHAEEEEAAAQTcFSDOcteX2hFAAAHfCCST+dY1/NbfU1f1J/6eONWvrutPXtWfUT5xdX/mqf4G3ww75x0tHJa4ej99Yr88fRV/94n9xM+0E/zpa/u7PyBg1cOXLwVMia9IyPty+ZnfabsJeSXxxt6Y/NvmVg1lzIiQrLsyImXFva1e+eAPcu3zy3r9YtVZN8s5o6d4gtv51p+spHzPr+r7N0nhxFM86QONIIAAAggggEAwBUzZyARz9hg1AggggAACCOSzAHFWPs8OfUMAAQR8LBBrS5/Y707yJ0/xWwn8ZILfSvJnnupPJfwTP7c+BKCS/7F2H2MMouvhSPoEf+KUfh+n+JMn9rs/BJD4QIB2il99XzRiEB3hUScCpsRXJOSdzDplPRNwkpBXnfrpax1y/zNRrX9TxhfIyq/2fa3JS/tfl3/btqLXeNaes1imjPqEJ+OMbt8mDYtv0toKlVeISsoX1I71pA80ggACCCCAAALBEzBlIxO8mWPECCCAAAIIIJDvAsRZ+T5D9A8BBBBAIC3QeSiZ5E+d2G9OJ+0Tp/q7r+7XT+yr8snEfuYHAYJKqxLzfZ3iT5/qTyTze53it67xzzjBr676Vx8Y4KuXgCnxFQl5FndeCjhNyKtB/H//t12eeaNTG8/Ms4vl62cX9TnGZ/a8JIteXqP9rjhcJPedc7v8/chJnri0bXlaGlcv19oK1xwl1Q88IuGakZ70gUYQQAABBBBAIFgCpmxkgjVrjBYBBBBAAAEE/CBAnOWHWaKPCCCAAAKuCHR1n9jvPqXffTJfO8WvnepPXeOfcYq/s96VLvqiUpXcV8l5K2Gv/q6S+ck/6VP9qSR/ZpnEaf+Q9WzqVP8wXwx5oE6aEl+RkB9opvn9kAhkk5BXHb12U6u8tT+m9Vmdklen5fv6+unbW2XFa+u0X5UUFMuGc++Qk6vHezL25kcelJbND2ltFYw5zjopH6rgvSaeTAKNIIAAAgggECABUzYyAZoyhooAAggggAACPhEgzvLJRNFNBBBAAAF/CHTUpa/ZTyT0e5zit67oT13LnzrVn/hZ+hR/8hp/iemvPfYHQA56GS5NJOi1U/qJE/vd1/KnEv7JBH/GyX3tFH/RUTnokPMqTImvSMg7n3ue8EAg24T8oZa4XP1Qq3zUFE/3srRIrPfJ19aE+uz5Ezu3yKrXN2q/Ky+KyKZpK+T4qjEejFakcfWd0rblZ1pbhRMmSfWa9SLFJZ70gUYQQAABBBBAIBgCpmxkgjFbjBIBBBBAAAEE/CRAnOWn2aKvCCCAAAKBE+g63H0tf8aV/KKd2O/rVH/iwwDpU/7Ws4cDx5cecOHwxKn99In98n5P9esn9pPX9Gd8QMCqZ4AvU+IrEvIDzTS/HxKBbBPyqrM734/J3O/rn3Y6ZnhI1s+OSHk/ue31f/yRPPSnH2tjHV5SJQ+fd5eMLj/aE4OGhfMl+urLWlvFZ0yVYSvv9aR9GkEAAQQQQACBYAiYspEJxmwxSgQQQAABBBDwkwBxlp9mi74igAACCCAwSIFYSzrBr13TnzyVH+9SifuMU/xWIl+d6M9M8Cd/1vHRIDvj48fDkXRCP5Hk16/p//BgsxwqmS4nT7ncx4MUISHv6+kzt/ODScgrld+82Sl3PtWuAZ0+rkDuubS0X7RVrz8kT+z8lfb7UWU1snHachkV8eAqjmi71C+YI5073tT6UDr9Aqm88TZzJ5uRIYAAAggggICnAvxDsafcNIYAAggggAACARIgzgrQZDNUBBBAAAEE3BDorE8m8RsT1+5bV/InkvbpE/pWUj/j+2SiP1FeT/q70cWhqHNfZJGMm/ofQ9F0ztokIZ8zSirKpcBgE/KqLw9sjcp/vtKhdeuiKUUyb1pxv11d8tvvyi93b9N+f2z50dZJ+eqSqlwOsc+64k2NUn/dLOnat0f7ffnXr5bI1692vX0aQAABBBBAAAHzBfiHYvPnmBEigAACCCCAwNAIEGcNjTutIoAAAggggEA/AsnkfSJRn5nkTyT64+mEf7OVzO8+1Z88xa8+DJAq03loyJj3RJbKCVNvHbL2c9EwCflcKFJHzgVykZBXnbrp8Tb5711dWv9u+2KJfHZSYb99vunFu+WFd1/Rfj+uarRsmrZSKooiOR9rzwpjdQekft5MidUd1H5VeeMiKZ1+oevt0wACCCCAAAIImC3APxSbPb+MDgEEEEAAAQSGToA4a+jsaRkBBBBAAAEEPBLoOKif4s84ya+f0s881a8S+809Ev6NIrE2W53eXX6XjP+nG22VzddCJOTzdWYC3q9cJeSb20XmbGyR/Yfimui6K8vkxI+F+1Wev22FbN//uvb7idUnyPrPLZNIYf/X3udq2rr27rZOysebm7Qqhy27R4rP/HSumqEeBBBAAAEEEAigAP9QHMBJZ8gIIIAAAggg4IkAcZYnzDSCAAIIIIAAAiYJqJP3yev2rYR+V3Pimv7kif13d++Qw0VnyylnfMnXoyYh7+vpM7fzuUrIK6G9dXGZ+/0Wacu4vX5ERUg2XFUmwyOhfhGv+fXt8t8H/qz9/uM1J8q6zy6VkoL+r73P1ax0vvUnKynf86v6/k1SOPGUXDVDPQgggAACCCAQMAH+oThgE85wEUAAAQQQQMAzAeIsz6hpCAEEEEAAAQQCImBKfEVCPiAL1m/DzGVCXo39lbe7ZOGP9KsvJh4TlrWzyvqlaetql6ufu13eqv+bVmbKqMmy9pwlnpBGt2+ThsU3aW2FyitEJeULasd60gcaQQABBBBAAAGzBEzZyJg1K4wGAQQQQAABBEwQIM4yYRYZAwIIIIAAAgjkk4Ap8RUJ+XxaVfQlLZDrhLyq+NH/1yGP/L+opnz+5EL59y+U9Cvf1NFiJeX/2rBbK/OZ0VPknrNu9mTG2rY8LY2rl2tthWuOkuoHHpFwzUhP+kAjCCCAAAIIIGCOgCkbGXNmhJEggAACCCCAgCkCxFmmzCTjQAABBBBAAIF8ETAlviIhny8rin5oAm4k5FUD6pS8Oi2f+XXtecXy5TOK+p2BhmiTzHp2oext2q+VOa/2TFlx5jc9mbnmRx6Uls0PaW0VjDnOOikfqqj0pA80ggACCCCAAAJmCJiykTFjNhgFAggggAACCJgkQJxl0mwyFgQQQAABBBDIBwFT4isS8vmwmuhDLwG3EvKtUbHeJ7/vo7jW5ndmlMnk2nC/M3GwrV6ueOYW+aC1TivzxROmyaIz5noyg42r75S2LT/T2iqcMEmq1z7sSfs0ggACCCCAAAJmCJiykTFjNhgFAggggAACCJgkQJxl0mwyFgQQQAABBBDIBwFT4isS8vmwmuhDLwG3EvKqof2H4jJnY4s0t3c3W1kq8uBVETm6KtTvbLzb/KHM3nqr1LUd0spcPuECmX/a1z2ZxYaF8yX66staW8VTz5Zhd6z2pH0aQQABBBBAAAH/C5iykfH/TDACBBBAAAEEEDBNgDjLtBllPAgggAACCCAw1AKmxFck5Id6JdF+nwJuJuRVg6/v6pJvPd6mtT1uZFgemFUmJYX9T8qexv0ya+tCORxt0gpd+4nL5IqTv+T+bEbbpX7BHOnc8abWVun0C6Tyxtvcb58WEEAAAQQQQMD3AqZsZHw/EQwAAQQQQAABBIwTIM4ybkoZEAIIIIAAAggMsYAp8RUJ+SFeSDTft4DbCXnV6n++2iEPPBvVOvCpkwpk2VdKjzgtOw/tltnPLZLWTj2hf+sn58qXxk9zfUrjTY1Sf90s6dq3R2urfOY1Eplxlevt0wACCCCAAAII+FvAlI2Mv2eB3iOAAAIIIICAiQLEWSbOKmNCAAEEEEAAgaEUMCW+IiE/lKuItvsV8CIhrxq/46ft8vyfO7V+zDy7WL5+dtERZ+eNur/IN37zH9LepSf0l09dIOcf9ynXZzZWd0Dq582UWN1Bra3KGxdJ6fQLXW+fBhBAAAEEEEDAvwKmbGT8OwP0HAEEEEAAAQRMFSDOMnVmGRcCCCCAAAIIDJWAKfEVCfmhWkG0e0QBrxLyqhNzNrbKXz+Iaf1Z+dVSmTK+4Ih9fP3AmzLn14t7lVl11s1yzugprs9w197d1kn5eLN+ff6wlfdK8RlTXW+fBhBAAAEEEEDAnwKmbGT8qU+vEUAAAQQQQMBkAeIsk2eXsSGAAAIIIIDAUAiYEl+RkB+K1UObAwp4mZCva4rL1Q+1SENLd7dKi0TWXRmR2prQEfv60v7X5d+2rehVZu05i2XKqE8MOM7BFuh8609WUl77KiqW6jXrpXDiKYOtnucRQAABBBBAwEABUzYyBk4NQ0IAAQQQQAABnwsQZ/l8Auk+AggggAACCOSdgCnxFQn5vFtadEgJeJmQV+299V5Mrn24VcM/ZnhI1s+OSHnJkefkmT0vyaKX12iFisNFsu5zS2VyzUmuT2h0+zZpWHyT1k6ovEKq798kBbVjXW+fBhBAAAEEEEDAXwKmbGT8pU5vEUAAAQQQQCAIAsRZQZhlxogAAggggAACXgqYEl+RkPdy1dCWbQGvE/KqY//1h065++ftWh9PH1cg91xaOmC/f7nrBVnyu/u0cmWFpbL+c0vl5OrxAz4/2AJtW56WxtXLtWrCNUdJ9QOPSLhm5GCr53kEEEAAAQQQMEjAlI2MQVPCUBBAAAEEEEDAEAHiLEMmkmEggAACCCCAQN4ImBJfkZDPmyVFRzIFhiIhr9pf+2xUnny1Q5uMr0wpkm9MKx5wgp7YuUVWvb5RK1deFJFN01bI8VVjBnx+sAWaH3lQWjY/pFVTMOY466R8qKJysNXzPAIIIIAAAggYImDKRsaQ6WAYCCCAAAIIIGCQAHGWQZPJUBBAAAEEEEAgLwRMia9IyOfFcqITPQWGKiGv+jH/0Vb5476Y1qXbvlgin51UOOBEbfjTj+XBP/5IKze8pEoePu8uGV1+9IDPD7ZA4+o7pW3Lz7RqCidMkuq1Dw+2ap5HAAEEEEAAAUMETNnIGDIdDAMBBBBAAAEEDBIgzjJoMhkKAggggAACCOSFgCnxFQn5vFhOdKKnwFAm5A+3ilzzUIscaIxr3Vp3ZZmc+LHwgJO16vWH5Imdv9LKjSqrkY3TlsuoyFEDPj/YAg0L50v01Ze1aoqnni3D7lg92Kp5HgEEEEAAAQQMEDBlI2PAVDAEBBBAAAEEEDBMgDjLsAllOAgggAACCCAw5AKmxFck5Id8KdGBvgSGMiGv+vPOgZjM29Qq0c7u3o2oCMmGq8pkeCQ04KQt+e135Ze7t2nlji0/2jopX13I6GRPAAAgAElEQVRSNeDzgyoQbZf6BXOkc8ebWjWl0y+QyhtvG1TVPIwAAggggAAC/hcwZSPj/5lgBAgggAACCCBgmgBxlmkzyngQQAABBBBAYKgFTImvSMgP9Uqi/T4Fhjohrzr14l+6ZMlP2rT+TTwmLGtnldmatVu3f1ue3btdKzuuarRsmrZSKooiturItlC8qVHqr5slXfv2aFWUz7xGIjOuyrZankMAAQQQQAABAwRM2cgYMBUMAQEEEEAAAQQMEyDOMmxCGQ4CCCCAAAIIDLmAKfEVCfkhX0p0oC+BfEjIq349vC0qm1/s0Lp4/uRC+fcvlNiauPnbVsj2/a9rZSdWnyDrP7dMIoWlturItlCs7oDUz5spsbqDWhWVNy6S0ukXZlstzyGAAAIIIICAzwVM2cj4fBroPgIIIIAAAggYKECcZeCkMiQEEEAAAQQQGFIBU+IrEvJDuoxovD+BfEnIq/4t/FGbvPJ2l9bV684vli99ssjWBF7z69vlvw/8WSv78ZoTZd1nl0pJQbGtOrIt1LV3t3VSPt7cpFUxbOW9UnzG1Gyr5TkEEEAAAQQQ8LGAKRsZH08BXUcAAQQQQAABQwWIswydWIaFAAIIIIAAAkMmYEp8RUJ+yJYQDR9JIJ8S8q1Rkbnfb5F9H8W1Ln9nRplMrg0POJFtXe3yjd/8h/yxbqdWdsqoybL2nCUDPj/YAp1v/clKymtfRcVSvWa9FE48ZbDV8zwCCCCAAAII+EzAlI2Mz9jpLgIIIIAAAggEQIA4KwCTzBARQAABBBBAwFMBU+IrEvKeLhsasyuQTwl51ef9h+IyZ2OLNLd3j6CyVOTBqyJydFVowGG1dLbJ7K2L5K8Nu7Wynxk9Re456+YBnx9sgej2bdKw+CatmlB5hVTfv0kKascOtnqeRwABBBBAAAEfCZiykfEROV1FAAEEEEAAgYAIEGcFZKIZJgIIIIAAAgh4JmBKfEVC3rMlQ0NOBPItIa/6/vquLvnW423aMMaNDMsDs8qkpHDg0TVEm2TWswtlb9N+rfB5tWfKijO/OXAFgyzRtuVpaVy9XKslXHOUVD/wiIRrRg6ydh5HAAEEEEAAAb8ImLKR8Ys3/UQAAQQQQACB4AgQZwVnrhkpAggggAACCHgjYEp8RULem/VCKw4F8jEhr4bw4991yLrnotpoPnVSgSz7SqmtER5sq7dOyr/X/KFW/osnTJNFZ8y1VcdgCjU/8qC0bH5Iq6JgzHHWSflQReVgquZZBBBAAAEEEPCJgCkbGZ9w000EEEAAAQQQCJAAcVaAJpuhIoAAAggggIAnAqbEVyTkPVkuNOJUIF8T8mocd/y0XZ7/c6c2pCs+XSwzziqyNcwPWg7KzGdvkbq2Q1r5WSd/WeZ94lJbdQym0OGVi6X9uV9pVRROmCTVax8eTLU8iwACCCCAAAI+ETBlI+MTbrqJAAIIIIAAAgESIM4K0GQzVAQQQAABBBDwRMCU+IqEvCfLhUacCuRzQl6NZc7GVvnrBzFtWCu/WipTxhfYGuqexv0ya+tCORxt0srfcOoMmTHxQlt1DKZQw8L5En31Za2K4qlny7A7Vg+mWp5FAAEEEEAAAR8ImLKR8QE1XUQAAQQQQACBgAkQZwVswhkuAggggAACCLguYEp8RULe9aVCA9kI5HtCvq4pLlc/1CINLd2jKy0SWXdlRGprQraGvPPQbrn617dLc0dGJSJy6yfnypfGT7NVR9aFou1Sv2COdO54U6uidPoFUnnjbVlXy4MIIIAAAgggkP8Cpmxk8l+aHiKAAAIIIIBA0ASIs4I244wXAQQQQAABBNwWMCW+IiHv9kqh/qwE8j0hrwb11nsxufbhVm18xwwPyfrZESkvsTfsP9e/LVc/d7u0d+nvpV8+dYGcf9yn7FWSZal4U6PUXzdLuvbt0WoonzlHIjNmZ1krjyGAAAIIIIBAvguYspHJd2f6hwACCCCAAALBEyDOCt6cM2IEEEAAAQQQcFfAlPiKhLy764TasxTwQ0JeDe2//tApd/+8XRvl6eMK5J5LS22P/PUDb8qcXy/uVX7VWTfLOaOn2K4nm4KxugNSP2+mxOoOao9X3bJUSqZNz6ZKnkEAAQQQQACBPBcwZSOT58x0DwEEEEAAAQQCKECcFcBJZ8gIIIAAAggg4KqAKfEVCXlXlwmVZyvgl4S8Gt99z0Tlqdc6tKH+6z8Wydxzi20P/6X9r8u/bVvRq/zacxbLlFGfsF1PNgW79u62kvLxVv3q/GEr75XiM6ZmUyXPIIAAAggggEAeC5iykcljYrqGAAIIIIAAAgEVIM4K6MQzbAQQQAABBBBwTcCU+IqEvGtLhIoHI+CnhLwa5/xHW+WP+2LakG/7Yol8dlKhbYbn331FvvXi3Vr54nCRrPvcUplcc5LterIp2PHG7+XQgmv0R4uKpXrNeimceEo2VfIMAggggAACCOSpgCkbmTzlpVsIIIAAAgggEGAB4qwATz5DRwABBBBAAAFXBEyJr0jIu7I8qHSwAn5LyB9uFbnmoRY50BjXhr7uyjI58WNh2xy/3PWCLPndfVr5ssJSWf+5pXJy9Xjb9WRTMLp9mzQsvkl7NFReIdX3b5KC2rHZVMkzCCCAAAIIIJCHAqZsZPKQli4hgAACCCCAQMAFiLMCvgAYPgIIIIAAAgjkXMCU+IqEfM6XBhXmQsBvCXk15ncOxGTeplaJdnYLjKgIyYarymR4JGSb5YmdW2TV6xu18uVFEdk0bYUcXzXGdj3ZFGzb8rQ0rl6uPRquOUqqH3hEwjUjs6mSZxBAAAEEEEAgzwRM2cjkGSvdQQABBBBAAAEEhDiLRYAAAggggAACCORWwJT4ioR8btcFteVIwI8JeTX0F//SJUt+0qYpTDwmLGtnlTmS2fjmT2TdG/9He2Z4SZU8fN5dMrr8aEd1OS3c/MiD0rL5Ie2xgjHHWUn5UKTcaXWURwABBBBAAIE8EzBlI5NnrHQHAQQQQAABBBAgIc8aQAABBBBAAAEEcixgyr9jkZDP8cKgutwI+DUhr0a/6YWoPPZShwZx/uRC+fcvlDjCWfX6Q/LEzl9pz4wqq5GN05bLqMhRjupyWvjwysXS/pzedtHHT5Xh39ngtCrKI4AAAggggECeCZiykckzVrqDAAIIIIAAAgiQkGcNIIAAAggggAACORYw5d+xSMjneGFQXW4E/JyQVwILf9Qmr7zdpWFcf36xfPGTRY6Alr+6Tp7621btmWPLj7ZOyleXVDmqy2nhhoXzJfrqy9pjxVPPlmF3rHZaFeURQAABBBBAII8ETNnI5BEpXUEAAQQQQAABBCwB4iwWAgIIIIAAAgggkFsBU+IrEvK5XRfUliMBvyfkW6Mic7/fIvs+imsi35lRJpNrw46Ubt3+bXl273btmXFVo2XTtJVSURRxVJejwtF2qV8wRzp3vKk9Vjr9Aqm88TZHVVEYAQQQQAABBPJHwJSNTP6I0hMEEEAAAQQQQCAhQJzFSkAAAQQQQAABBHIrYEp8RUI+t+uC2nIk4PeEvGLYfygucza2SHN7N0plqciDV0Xk6KqQI6n521bI9v2va89MrD5BNpx7h5QWOLsK30nD8aZGqb9ulnTt26M9Vn7FHIlcPttJVZRFAAEEEEAAgTwRMGUjkyecdAMBBBBAAAEEEEgLEGexGBBAAAEEEEAAgdwKmBJfkZDP7bqgthwJmJCQVxSv7+qSbz3epqmMGxmWB2aVSUmhM6xrn18qr3zwhvbQ6SNPlvs+c7uUFBQ7q8xB6VjdAamfN1NidQe1p6puWSol06Y7qImiCCCAAAIIIJAPAqZsZPLBkj4ggAACCCCAAAKZAsRZrAcEEEAAAQQQQCC3AqbEVyTkc7suqC1HAqYk5BXHE7/tkPW/jmoynzqpQJZ9pdSRVntXVOb+Zon8sW6n9tyUUZNl7TlLHNXltHDX3t1WUj7e2qI9OmzlvVJ8xlSn1VEeAQQQQAABBIZQwJSNzBAS0jQCCCCAAAIIINCnAHEWCwMBBBBAAAEEEMitgCnxFQn53K4LasuRgEkJeUVyx0/b5fk/d2o6sz5dLJefVeRIrKWzTWZvXSR/bditPfeZ0VPknrNudlSX08Idb/xeDi24Rn+sqFiq16yXwomnOK2O8ggggAACCCAwRAKmbGSGiI9mEUAAAQQQQACBfgWIs1gcCCCAAAIIIIBAbgVMia9IyOd2XVBbjgRMS8grljkbW+WvH8Q0oZVfLZUp4wscqTVEm+Sq5xbJrsPvas/989hPy9J/usFRXU4LR7dvk4bFN2mPhcorpPr+TVJQO9ZpdZRHAAEEEEAAgSEQMGUjMwR0NIkAAggggAACCBxRgDiLBYIAAggggAACCORWwJT4ioR8btcFteVIwMSEfF1TXK5+qEUaMm59Ly0SWXdlRGprQo7k6tsPyxXP3iLvNX+oPffFE6bJojPmOqrLaeG2LU9L4+rl2mPhmqOk+oFHJFwz0ml1lEcAAQQQQAABjwVM2ch4zEZzCCCAAAIIIIDAgALEWQMSUQABBBBAAAEEEHAkYEp8RULe0bRT2CsBExPyyu6t92Jy7cOtGuMxw0OyfnZEykuc6X7QclBmPnuL1LUd0h68ctJF8o3JlzirzGHp5kcelJbND2lPFYw5zkrKhyLlDmujOAIIIIAAAgh4KWDKRsZLM9pCAAEEEEAAAQTsCBBn2VGiDAIIIIAAAgggYF/AlPiKhLz9OaekhwKmJuQV4X/9oVPu/nm7pnn6uAK559JSx8J7GvfL7OcWyaH2w9qzN5w6Q2ZMvNBxfU4eOLxysbQ/9yvtkaKPnyrDv7PBSTWURQABBBBAAAGPBUzZyHjMRnMIIIAAAggggMCAAsRZAxJRAAEEEEAAAQQQcCRgSnxFQt7RtFPYKwGTE/LK8N5ftcvPXu/UOP/1H4tk7rnFjonfObxPZm29VZo7Mu7CF5FbPzlXvjR+muP6nDzQsHC+RF99WXukeOrZMuyO1U6qoSwCCCCAAAIIeChgykbGQzKaQgABBBBAAAEEbAkQZ9liohACCCCAAAIIIGBbwJT4ioS87SmnoJcCpifkleX8R1vlj/tiGuttXyyRz04qdEz95/q35ernbpf2rqj27PKpC+T84z7luD7bD0TbpX7BHOnc8ab2SOn0C6TyxttsV0NBBBBAAAEEEPBOwJSNjHditIQAAggggAACCNgTIM6y50QpBBBAAAEEEEDAroAp8RUJebszTjlPBYKQkD/cKnLNQy1yoDGu2a67skxO/FjYsffrB96U65+/Q6KxDu3ZVWfdLOeMnuK4PrsPxJsapf66WdK1b4/2SPmsuRK57Eq71VAOAQQQQAABBDwSMGUj4xEXzSCAAAIIIIAAArYFiLNsU1EQAQQQQAABBBCwJWBKfEVC3tZ0U8hrgSAk5JXpOwdiMm9Tq0Qzbq8fURGSDVeVyfBIyDH7Kx/8Qa59flmv59aes1imjPqE4/rsPhCrOyD182ZKrO6g9kjVLUulZNp0u9VQDgEEEEAAAQQ8EDBlI+MBFU0ggAACCCCAAAKOBIizHHFRGAEEEEAAAQQQGFDAlPiKhPyAU02BoRAISkJe2b74ly5Z8pM2jXniMWFZO6ssK/rn331FvvXi3dqzxeEiWfe5pTK55qSs6rTzUNfe3VZSPt6qv8t+2Mp7pfiMqXaqoAwCCCCAAAIIeCBgykbGAyqaQAABBBBAAAEEHAkQZzniojACCCCAAAIIIDCggCnxFQn5AaeaAkMhEKSEvPJ96Pmo/HC7ftX8+ZML5d+/UJIV/y93vSBLfnef9mxZYams/9xSObl6fFZ12nmo443fy6EF1+hFi4qles16KZx4ip0qKIMAAggggAACLguYspFxmYnqEUAAAQQQQAABxwLEWY7JeAABBBBAAAEEEDiigCnxFQl5FnpeCgQtIa8mYeGP2uSVt7u0+bj+fxXLF/+hKKs5+unbW2XFa+u0Z8uLIrJp2go5vmpMVnXaeSi6fZs0LL5JKxoqr5Dq+zdJQe1YO1VQBgEEEEAAAQRcFDBlI+MiEVUjgAACCCCAAAJZCRBnZcXGQwgggAACCCCAQL8CpsRXJORZ5HkpEMSEfGtUZO73W2TfR3FtTr4zo0wm14azmqdNf35SHvjD49qzw0uq5OHz7pLR5UdnVaedh9q2PC2Nq5drRcM1R0n1us0Srq6xUwVlEEAAAQQQQMAlAVM2Mi7xUC0CCCCAAAIIIJC1AHFW1nQ8iAACCCCAAAII9ClgSnxFQp4FnpcCQUzIq4nYfygucza2SHN797RUloo8eFVEjq4KZTVX9/7+UXlsx8+0Z0eV1cjD598lR5VWZ1WnnYeaH1kvLZs3akULxp0g1d/dKKFIuZ0qKIMAAggggAACLgiYspFxgYYqEUAAAQQQQACBQQkQZw2Kj4cRQAABBBBAAIFeAqbEVyTkWdx5KRDUhLyajNd3dcm3Hm/T5mXcyLA8MKtMSgqzm67lr66Tp/62VXu4tuIY2ThtuVSXVGVXqY2nDq9cLO3P/UorWfTxU2X4dzbYeJoiCCCAAAIIIOCGgCkbGTdsqBMBBBBAAAEEEBiMAHHWYPR4FgEEEEAAAQQQ6C1gSnxFQp7VnZcCQU7Iqwn5Py93yIbfRLW5+dRJBbLsK6VZz9et278tz+7drj0/rmq0bJq2UiqKIlnXO9CDDQvnS/TVl7VixVPPlmF3rB7oUX6PAAIIIIAAAi4ImLKRcYGGKhFAAAEEEEAAgUEJEGcNio+HEUAAAQQQQACBXgKmxFck5FnceSkQ9IS8mpTFP2mTl/7Spc3PrM8Uy+WfKsp6zm568W554d1XtOcnVp8gG869Q0oLSrKu94gPRtulfsEc6dzxplasdPoFUnnjbe60Sa0IIIAAAggg0K+AKRsZphgBBBBAAAEEEMg3AeKsfJsR+oMAAggggAACfhcwJb4iIe/3lWho/0nIi7R3iszb1Cq7DsS0WV751VKZMr4g65m/9vml8soHb2jPnz7yZLnvM7dLSUFx1vUe6cF4U6PUXzdLuvbt0YqVz5orkcuudKVNKkUAAQQQQACBvgVM2cgwvwgggAACCCCAQL4JEGfl24zQHwQQQAABBBDwu4Ap8RUJeb+vREP7T0I+MbEfHo7LNQ+1SGPGK+VLi0TWXRmR2ppQVrPf3hWVub9ZIn+s26k9P2XUZFl7zpKs6rTzUKzugNTPmymxuoNa8apblkrJtOl2qqAMAggggAACCORAwJSNTA4oqAIBBBBAAAEEEMipAHFWTjmpDAEEEEAAAQQQEFPiKxLyLOa8FPj/2bsT6Cqrc//jv8wDISREQBCEqghah4IVRSwOIA7XWntFEJAqBgiKAqloGSQUKUNBBBSQKYICDpQq3F4VGRyoQEWvIvQPIqWGQSnGEDLPyX+d0yJsNeQk5z3JOft8s1bXvTdn7+fZ+7M3XXvfJ+97KMifWpbdhys1akWRsU4tE0K0KDlWjer4lvnC8mKlvJOmz7P/acS97pwueurax322JyoOH3QX5auKCo0cTabNVeSVXX2Wl8AIIIAAAgggcErAlosMa4oAAggggAACCPibAOcsf1sRxoMAAggggAACgS5gy/mKgnyg78TTxr9r1y7dc889Gj9+vAYMGPCjM3O16d27t/bvN5+OPr3xBx98oG7dunksk5GRoWeffVZvvPGG9u3bp06dOqlPnz5KTk5Ws2bNPI5zekMK8ibbXz4t15y3SoxfdmoXpqf6R9fJ19Upv6xQgzaNVUbuV0aM29p216SrR9Q5bk0dy3bv1InUoWaziEglzl6k8I4/rak7nyOAAAIIIICAlwK2XGS8ZKA7AggggAACCCDguADnLMdJCYgAAggggAACQS5gy/mKgrwlG9lVYH/44Ye1YcMGrVy5stqC/P/8z//oV7/61RlnXZuC/M6dOzVs2DB9+OGH6tChg9q0aeMu9h88eFC9evXSvHnz1L59+1orU5D/Idkf/1KiDbvLjQ/6XBWhlB51/9737JJc3b9xjL4u+MaIe+d5PTX+ymG1XjdPO5Ru26KctNFG85BGcUqct0xhbdp6GoZ2CCCAAAIIIFAHAVsuMnWYOl0QQAABBBBAAAGfCnDO8ikvwRFAAAEEEEAgCAVsOV9RkA/wzVtVVaVt27Zp+PDh+uyzz9yzOVNBfvbs2frtb3+rdevW6Y477vBq9pmZmUpJSdGmTZvkinvfffcpPDxcBQUFmjlzpiZNmuT+I4EZM2YoJiamVrkoyP841/BlRfr8aKXx4RN3RumGi8Nr5Xt642OF3yp503gdK8oyYjxw8V168NJ+dY5bU8fit9Ypb9YUo1lo0llKXLhCoYlJNXXncwQQQAABBBCoo4AtF5k6Tp9uCCCAAAIIIICAzwQ4Z/mMlsAIIIAAAgggEKQCtpyvKMgH8AY+evSo5s6dqwULFrhn4Sp6f/PNN9UW5IuLi/Xoo49q48aNWrNmjS677DKvZv/aa6/prrvu0ogRI9xF96ioU19onpubq0ceecSda+3aterSpUutclGQ/3GuE4VVGrK0SMfzq4wGCx+IUfuzQ2tlfHrjrwq+cT8pf6Ik14gx4vKBGtjxzG9UqHNSSQUvLFLhinQjRFi785T4TLpCYht5E5q+CCCAAAIIIFCNgC0XGRYYAQQQQAABBBDwNwHOWf62IowHAQQQQAABBAJdwJbzFQX5AN2JRUVFSk1N1aJFi3TllVdq+vTpcr1qfuLEidUW5LOzszVw4ED3E+yrVq1Sq1at6jz70tJSjRkzxv1kvOs1+TfddNMPYr344ovup+affvpp91hr80NBvnqt/f+q1LDni4wGTeNCtGRwjBJiQ2rDbLT9MveIBm0ap4KyQuP3434+TL8+v2ed49bUMXdamko2rzeaRVxyuRLmLKmpK58jgAACCCCAQB0EbLnI1GHqdEEAAQQQQAABBHwqwDnLp7wERwABBBBAAIEgFLDlfEVBPkA3r6sgP2fOHHXq1Ek33HCD++n0yZMnKy0trdqC/Oeff64+ffroqquu0qhRo9xP1//5z392C7i+V37kyJHup+ZDQmou6p4s7h86dEirV69Wx44dfyC5detWXXvtte7X2rsK97V5bT0F+TNvzHf3lOsPa0uMRh1bhmr+oNp9NcD3s+zNPqCUdyaqqLzY+GhK11T1Orebz/615IwdqdKPthvxI7v+Qk0mz/JZTgIjgAACCCAQrAK2XGSCdf2YNwIIIIAAAgj4rwDnLP9dG0aGAAIIIIAAAoEpYMv5ioJ8YO6/Hx11TQX5LVu26LrrrnMX8QsLCxUbG6tmzZrp4MGD2rdvnxo3bmx8F/yZaFx9+vfv727y0ksvqW3btj9o7orZt29fnX322e4n8pOSPP9ecAryNW/MJe+W6pXtZUbDXpeG63e/PPXVATVH+WGL3VlfaNg7E1Vaacae032curXsXJeQNfcpLVF2aorK9+0x2kbfeocaP/pEzf1pgQACCCCAAAIeC9hykfF4wjREAAEEEEAAAQTqSYBzVj1BkwYBBBBAAAEEgkbAlvMVBXmLtmxNBXnX6+2HDRvmLp7Pnz9ft956q0JDQ1VeXi7X98E//vjjcr2KfuXKlbrxxhvPKONJsd2TNtUloSDv2cYc/VKxPs2oMBqPuDlSv7oiwrMA1bTacWyXhr/35A8+nX99mrq0uMyr2NV1rsrPU/bDg1Rx5JDRpNEDDyq2/yCf5CQoAggggAACwShgy0UmGNeOOSOAAAIIIICAfwtwzvLv9WF0CCCAAAIIIBB4AracryjIB97eq3bEZyrIV1ZWup9+f/nll/Xb3/5W/fr1M15NX1VVpaVLl2ro0KG6//77NW/ePDVq1KjaXJ4U2z1pU10CCvKebcyCEiklvVBHT1QZHeYMjNGlbUI9C1JNq/e+2qHHPphhfBoZGqGFN07SpUkXehW7us6VWZnKfug+VWZ9azSJHzNJUT1v9UlOgiKAAAIIIBBsArZcZIJt3ZgvAggggAACCPi/AOcs/18jRogAAggggAACgSVgy/mKgnxg7bszjramJ+RrmurJAnp4eLheeeUVXXDBBdV28aTY7kmb6hK4CvKuJ/r5qVkgsyBKc7e3VWnFqQJ8THi5UrsdVEK0+dr5mqOZLT7O36ul/1pr/DIqNFKPnTNQraOa1zacR+0jMo+pxTPTFFpaYrTPTH5ERRde7FEMGiGAAAIIIIAAAggggAACCCCAAAIIIIAAAggggAACCNghcMUVVwT0RCjIB/TymYP3tiCflZWlAQMG6F//+pdeffVVdejQoVqdr7/+2t3W9eP6fvhWrVr9oO3Jgnzr1q21YsUKJSYmeqxNQd5jKnfDfd/GKf3/WhudWsSVaETXg4oIraxdsO+1/iD3M6385k3jt7Gh0Xqs9UC1jDzLq9jVdY768h9qsXCW8XFlWLgyH3xUJW3a+SQnQRFAAAEEEEAAAQQQQAABBBBAAAEEEEAAAQQQQAABBPxPgIK8/61J0I6opoK867X1eXl5aty4sfu747//k5mZqf79+8v1P2sqyGdnZ2vgwIE6dOiQVq9erY4dO/4g3tatW3XttdcqJSXF/br8mJgYj9eGV9Z7TPVdw5e2lSn9vVKjY7cLw/Rk7+jaB/tejxWfr9Mzn60wfpsQFa/lN03XOY1886R86bYtykkbbeQMaRSnxOdeVFgr848PvJ4gARBAAAEEEAgiAVte9RVES8ZUEUAAAQQQQCBABDhnBchCMUwEEEAAAQQQCBgBW85XPCEfMFuu5oGeqSB/8OBBd7HdVZCvroC+a9cu9e7dW+eff777ifazzqr+6efS0lKNGTPGXWjfsGGDbrrpph8M0PXK+WHDhunpp59WampqzRM4rQUF+Vpxfdc4bU2xtn5RYXR+4LpIDegWUbeAp/V6bvfLen7Pn404LWKStLzXdJ0V7fnbD2ozkIEUMY4AACAASURBVOK31ilv1hSjS2jzFkqcv1yhiUm1CUVbBBBAAAEEEPiPgC0XGRYUAQQQQAABBBDwNwHOWf62IowHAQQQQAABBAJdwJbzFQX5QN+Jp43/TAX5goICPfzww1q+fLkWL16swYMHKyQk5Lve5eXlmj59uiZMmOD+z8SJExUWFnZGnddee0133XWXRowYoRkzZigqKuq79rm5uXrkkUe0ceNGrV27Vl26dKmVNAX5WnF917ikXHpoWZEyMs3X1E/rG60u5595PT3JOOWjhVr7z01G0zZxLZXec4oSo+I9CVHrNgUvLFLhinSjX1i785T4TLpCYhvVOh4dEEAAAQQQCHYBWy4ywb6OzB8BBBBAAAEE/E+Ac5b/rQkjQgABBBBAAIHAFrDlfEVBPrD3oTH6ml5Z73qS3fUEfNOmTTV//nzdeuut7lfXl5SUuIv048eP18UXX+x+Or59+/Y1yrhebe96Hf2mTZvcT8rfe++97qK8q/g/c+ZMTZo0qU6vq3clpiBfI3+1Db7JrdLQpYXKKz7VJDpCWvhArNoknfojjLpmmPi3Z/TmwS1G93bx52hZz2mKi4ita9gz9sudlqaSzeuNNhGXXK6EOUt8ko+gCCCAAAII2Cxgy0XG5jVibggggAACCCAQmAKcswJz3Rg1AggggAACCPivgC3nKwry/rvHaj2ymgryrqfgFy5cqHHjxrlfXd+pUyclJSVp//79cr3S/vLLL9dzzz2nrl27fpe7qKjI/bp51+vnV65cqQEDBhjj2r59ux588EF99tln6tChg9q0afNdvF69emnevHkeFfe/P1kK8rVefqPD7sOVGrWiyPhdy4QQLUqOVaNTLzKoc5LRH8zQ+1/tMPp3TDxPS3pMVnSYAwl+ZGQ5Y0eq9KPtxieRXX+hJpNn1XkedEQAAQQQQCAYBWy5yATj2jFnBBBAAAEEEPBvAc5Z/r0+jA4BBBBAAAEEAk/AlvMVBfnA23vVjrimgryrY1VVlVzfFf/ss8+6n2x3FeJdhfk+ffooOTlZzZo1M+LXVJB3Nc7IyHDHe+ONN7Rv374zxvOUm4K8p1LVt1v3f2V65u1So0GndmF6qn+098ElDX9vknYc223Gb3aRnr1ugqLCIh3JYQQpLVF2aorK9+0xfh196x1q/OgTzucjIgIIIIAAApYK2HKRsXR5mBYCCCCAAAIIBLAA56wAXjyGjgACCCCAAAJ+KWDL+YqCvF9uLwZFQd6ZPfDHv5Row+5yI1ifqyOUcqP3BfOSilI98v5kfZq514jfpcWlmn/9RGcm8L0oVfl5yn54kCqOHDI+afTAQ4rtf79PchIUAQQQQAAB2wRsucjYti7MBwEEEEAAAQQCX4BzVuCvITNAAAEEEEAAAf8SsOV8RUHev/YVo/mPAAV557bC8GVF+vxopRHwiTujdMPF4V4nKa4o0ZDNE/R59j+NWNed00VPXfu41/F/LEBlVqayH7pPlVnfGh/Hj5mkqJ63+iQnQRFAAAEEELBJwJaLjE1rwlwQQAABBBBAwA4Bzll2rCOzQAABBBBAAAH/EbDlfEVB3n/2FCM5TYCCvHPb4URhlYYsLdLx/Coj6MIHYtT+7FCvE+WXFWrQprHKyP3KiHVb2+6adPUIr+P/WICKwwfdRfmqokLj4ybT5iryyq4+yUlQBBBAAAEEbBGw5SJjy3owDwQQQAABBBCwR4Bzlj1ryUwQQAABBBBAwD8EbDlfUZD3j/3EKL4nQEHe2S2x/1+VGvZ8kRG0aVyIlgyOUUJsiNfJsktylbxpvA7nHzVi3XleT42/cpjX8X8sQNnunTqROtT8KCJSibMXKbzjT32Sk6AIIIAAAgjYIGDLRcaGtWAOCCCAAAIIIGCXAOcsu9aT2SCAAAIIIIBAwwvYcr6iIN/we4kR/IgABXnnt8W7e8r1h7UlRuCOLUM1f1CMI8m+Lc7W/RvG6FhRlhEv+eLeGnbpPY7k+H6Q0m1blJM22vh1SKM4JT73osJatfZJToIigAACCCAQ6AK2XGQCfR0YPwIIIIAAAgjYJ8A5y741ZUYIIIAAAggg0LACtpyvKMg37D4iezUCFOR9szUWbS7V6g/LjOC9Lg3X734Z5UjCrwq+0f0bx+hESa4R77HOyerT3jff71781jrlzZpi5Att3kKJ85crNDHJkXkRBAEEEEAAAZsEbLnI2LQmzAUBBBBAAAEE7BDgnGXHOjILBBBAAAEEEPAfAVvOVxTk/WdPMZLTBCjI+247jH6pWJ9mVBgJRt4SpTs6hzuS9MvcIxq8+QnlluYb8cb9fJh+fX5PR3J8P0jBC4tUuCLd+HVYu/OU+Ey6QmIb+SQnQRFAAAEEEAhUAVsuMoHqz7gRQAABBBBAwF4Bzln2ri0zQwABBBBAAIGGEbDlfEVBvmH2D1lrEKAg77stUlAipaQX6uiJKiPJnIExurRNqCOJ9584qOTN41VUXmzEm9I1Vb3O7eZIju8HyZ2WppLN641fR1xyuRLmLPFJPoIigAACCCAQqAK2XGQC1Z9xI4AAAggggIC9Apyz7F1bZoYAAggggAACDSNgy/mKgnzD7B+y1iBAQd63W+RwVpWGPV+o4tPeXt84Wlo8OFbN40McSb476wsNe2eiSivNV+TP6T5O3Vp2diTH94PkjB2p0o+2G7+O7PoLNZk8yyf5CIoAAggggEAgCthykQlEe8aMAAIIIIAAAnYLcM6ye32ZHQIIIIAAAgjUv4At5ysK8vW/d8jogQAFeQ+QvGyy40CFxr5qPsHerlmoFgyKUZQzb6/XjmO7NPy9J38w0vnXp6lLi8u8nMGPdC8tUXZqisr37TE+jL71DjV+9Ann8xERAQQQQACBABSw5SITgPQMGQEEEEAAAQQsF+CcZfkCMz0EEEAAAQQQqHcBW85XFOTrfeuQ0BMBCvKeKHnfZuXWMi17v9QI1O3CMD3ZO9r74P+JsPXoJxq1ZaoRLzI0QgtvnKRLky50LM/JQFX5ecp+eJAqjhwyYjd64CHF9r/f8XwERAABBBBAINAEbLnIBJo740UAAQQQQAAB+wU4Z9m/xswQAQQQQAABBOpXwJbzFQX5+t03ZPNQgIK8h1AONEtbU6ytX1QYkZKvj1T/ayIciP7vEBsObdX47bONeDHh0UrvMUXtE9o6ludkoMqsTGU/dJ8qs741YsePmaSonrc6no+ACCCAAAIIBJKALReZQDJnrAgggAACCCAQHAKcs4JjnZklAggggAACCNSfgC3nKwry9bdnyFQLAQrytcDysmlJufTQsiJlZFYakab1jVaX88O8jH6q++sHNmnqxwuNePGRcVra4w/6SXxrx/KcDFRx+KC7KF9VVGjEbjJtriKv7Op4PgIigAACCCAQKAK2XGQCxZtxIoAAAggggEDwCHDOCp61ZqYIIIAAAgggUD8CtpyvKMjXz34hSy0FKMjXEszL5t/kVmno0kLlnfaV8tER0sIHYtUmKcTL6Ke6r97/lmZ+km7ES4iK1/KbpuucRs0dy3MyUNnunTqROtSMGxGpxNmLFN7xp47nIyACCCCAAAKBIGDLRSYQrBkjAggggAACCASXAOes4FpvZosAAggggAACvhew5XxFQd73e4UMdRCgIF8HNC+77D5cqVEriowoLRNCtCg5Vo2ivAx+WvdFf39VS//fn4yALWKStLzXdJ0Vnehcov9EKt22RTlpo424IY3ilPjciwpr5fyT+Y5PgIAIIIAAAgg4LGDLRcZhFsIhgAACCCCAAAJeC3DO8pqQAAgggAACCCCAgCFgy/mKgjwb2y8FKMg3zLKs/bhMz24oNZJ3ahemp/pHOzqgmZ8s1er9642YbeJaKr3nFCVGxTuayxWs+K11yps1xYgb2ryFEucvV2hikuP5CIgAAggggIA/C9hykfFnY8aGAAIIIIAAAsEpwDkrONedWSOAAAIIIICA7wRsOV9RkPfdHiGyFwIU5L3A87LrH/9Sog27y40ofa+O0NAbI72MbHaf+Ldn9ObBLcYv28Wfo2U9pykuItbRXK5gBS8sUuEK83X5Ye3OU+Iz6QqJbeR4PgIigAACCCDgrwK2XGT81ZdxIYAAAggggEDwCnDOCt61Z+YIIIAAAggg4BsBW85XFOR9sz+I6qUABXkvAb3sPnxZkT4/WmlEeeLOKN1wcbiXkc3uoz+Yofe/2mH8smPieVrSY7Kiwxx8T/5/MuROS1PJZvPJ/IhLLlfCnCWOzotgCCCAAAII+LOALRcZfzZmbAgggAACCCAQnAKcs4Jz3Zk1AggggAACCPhOwJbzFQV53+0RInshQEHeCzwHup4orNKQpUU6nl9lRFv4QIzanx3qQIZTIUZumaptRz8xYnZqdpEW3zjZ0Twng+WMHanSj7YbsSO7/kJNJs/yST6CIoAAAggg4G8Ctlxk/M2V8SCAAAIIIIAAApyz2AMIIIAAAggggICzAracryjIO7sviOaQAAV5hyC9CLP/X5Ua9nyREaFpXIiWDI5RQmyIF5F/2HXoOxP0aeZe44NrWnbW3O7jHM3jDlZaouzUFJXv22PEjrmjt+JGPO58PiIigAACCCDgZwK2XGT8jJXhIIAAAggggAAC4pzFJkAAAQQQQAABBJwVsOV8RUHe2X1BNIcEKMg7BOllmHf3lOsPa0uMKB1bhmr+oBgvI5vdiytKNGTzBH2e/U/jg+vO6aKnrnW+SF6Vn6fshwep4sghI1+j5OGK7Xefo3MjGAIIIIAAAv4mYMtFxt9cGQ8CCCCAAAIIIMA5iz2AAAIIIIAAAgg4K2DL+YqCvLP7gmgOCVCQdwjSgTDPbSrVmh1lRqRel4brd7909jve88sK3UX5f+QcNHLd1ra7Jl09woGZmCEqszKV/dB9qsz61vggfswkRfW81fF8BEQAAQQQQMBfBGy5yPiLJ+NAAAEEEEAAAQROCnDOYi8ggAACCCCAAALOCthyvqIg7+y+IJpDAhTkHYJ0KMzol4r1aUaFEW3kLVG6o3O4Qxn+HSanNF+DNo7V4fyjRtw+7W/RY50HO5rLFazi8EF3Ub6qqNCI3WTaXEVe2dXxfAREAAEEEEDAHwRsucj4gyVjQAABBBBAAAEEThfgnMV+QAABBBBAAAEEnBWw5XwVdAX5qqoq5ebmundDfHy8QkKc/S5sZ7dZ8EajIO9fa19QIqWkF+roiSpjYHMGxujSNqGODvbb4mzdv2GMjhVlGXEH//RupVzS19FcrmBlu3fqROpQM25EpBKfTVf4BR0cz0dABBBAAAEEGlrAlotMQzuSHwEEEEAAAQQQ+L4A5yz2BAIIIIAAAggg4KyALecr6wvyruL7X//6V61Zs0bbt2/Xvn37jJ3QoUMH9ejRQ7fddpt+8YtfuIv0/DS8AAX5hl+D74/gcFaVhj1fqOLT3l7fOFpaPDhWzeOd/cOWrwq+UfKmccoqPmEM47HOyerT3vnXyZdu26KctNFGrpD4Jkqct0xhrVr732IwIgQQQAABBLwQsOUi4wUBXRFAAAEEEEAAAZ8IcM7yCStBEUAAAQQQQCCIBWw5X1lbkM/IyNCcOXO0YsUKHT9+3KOt2rRpUw0ZMkQPPfSQzj33XI/60Mg3AhTkfePqbdQdByo09tViI0y7ZqFaMChGUc6+vV6H8o5q0Kaxyi3NN/KN+/kw/fr8nt5O5Qf9i99ap7xZU4zfhzZvocT5yxWamOR4PgIigAACCCDQUAK2XGQayo+8CCCAAAIIIIBAdQKcs9gbCCCAAAIIIICAswK2nK+sK8i7iu8zZszQggULlJeXp6uuukr/9V//5X76/aKLLnI/AR8TE+PeDfn5+SooKNDevXu1efNmvfHGG/r000/VuHFjd1H+0UcfVbNmzZzdOUTzSICCvEdMDdLoxb+W6YW/lhq5u10Ypid7Rzs+nv0nDip583gVlZt/BDCla6p6ndvN8XwFyxepcGW6ETes3XlKfCZdIbGNHM9HQAQQQAABBBpCwJaLTEPYkRMBBBBAAAEEEDiTAOcs9gcCCCCAAAIIIOCsgC3nK2sK8q7vhne9kn7UqFE6cOCARo4cqd/85jdq27atx98TX1lZqT179mjp0qXuJ+vPP/9891P2Xbt29TiGs9sseKNRkPfvtU9bU6ytX1QYgxx8faT6XRPh+MB3Z32hB9/9vUoqzD8CmNN9nLq17Ox4vtxpaSrZvN6IG3HJ5UqYs8TxXAREAAEEEECgIQRsucg0hB05EUAAAQQQQACBMwlwzmJ/IIAAAggggAACzgrYcr6ypiCflZWle++9V5dffrkjT7ZnZma6i/GfffaZXnjhBSUl8cpqZ/8JnTkaBfn61K59rpJy6aFlRcrIrDQ6T+sbrS7nh9U+YA09Psnco5R30n7Qav71aerS4jLH8+WMHanSj7YbcSO7/kJNJs9yPBcBEUAAAQQQqG8BWy4y9e1GPgQQQAABBBBAoCYBzlk1CfE5AggggAACCCBQOwFbzlfWFORLSkqUk5PjfsV8SEhI7VbzDK1dhf64uDhFRUU5FpNANQtQkK/ZqKFbfJNbpaFLC5V32tvkoyOkhQ/Eqk2Sc/8GT85z69FPNGrLVGPakaERWnjjJF2adKGzHKUlyk5NUfm+PUbcmDt6K27E487mIhoCCCCAAAL1LGDLRaae2UiHAAIIIIAAAgjUKMA5q0YiGiCAAAIIIIAAArUSsOV8ZU1BvlarR2O/F6Ag7/dL5B7g7sOVGrWiyBhsy4QQLUqOVSMf/A3LhkNbNX77bCNfTHi00ntMUfuEto6iVeXnKfvhQao4csiI22jwcMXec5+juQiGAAIIIIBAfQrYcpGpTzNyIYAAAggggAACnghwzvJEiTYIIIAAAggggIDnAracr4K2IF9WVqbw8HBHn6b3fPvQsiYBCvI1CfnP5699VKb5G83vd+/ULkxP9Y/2ySDfzHhfEz981ogdHxmnZT2n6dzGLR3NWZmVqeyH7lNl1rdmvjGTFNXzVkdzEQwBBBBAAIH6ErDlIlNfXuRBAAEEEEAAAQQ8FeCc5akU7RBAAAEEEEAAAc8EbDlfWVmQd72+/n//939VWVmpu++++0dXdPbs2Xr99deVlpamG2+8UaGhoZ6tPK3qRYCCfL0wO5Zk8uslem9vuRHvnq4RGnJDpGM5Tg+0ev9bmvlJuhE7KTpB6T2n6pxGzR3NWXH4oLsoX1VUaMRtMm2uIq/s6mgugiGAAAIIIFAfArZcZOrDihwIIIAAAggggEBtBDhn1UaLtggggAACCCCAQM0CtpyvrCvIZ2Zm6tFHH9WKFSv00EMPadasWYqONp/ULSoqUmpqqhYtWuRe6XHjxrn/06hRo5pXnhb1IkBBvl6YHU2Skl6kfxyrNGI+cWeUbrg43NE8J4Mt+X9/0uK/v2rEbhGTpOW9puus6ERHc5bt3qkTqUPNmBGRSnw2XeEXdHA0F8EQQAABBBDwtYAtFxlfOxEfAQQQQAABBBCorQDnrNqK0R4BBBBAAAEEEDizgC3nK6sK8q5C++OPP6558+apQ4cOGjVqlAYNGqSoKPPLrF1Pzh8+fFgvv/yyZs6cqePHj2v69OnuQr7rNfb8NLwABfmGX4PajiArv0pDlhYqx3yQXAsfiFH7s33zBoqZnyzV6v3rjaG2iWupZTdNU5PIuNpO4YztS7dtUU7aaKNNSHwTJc5bprBWrR3NRTAEEEAAAQR8KWDLRcaXRsRGAAEEEEAAAQTqIsA5qy5q9EEAAQQQQAABBKoXsOV8ZVVBfvPmzfr1r3+t7t27a/78+Wrbtm2Ne9i1kMOHD9e//vUvrVmzRicLwTV2pIFPBSjI+5TXZ8E//7pSw5cXGfGbxoVoyeAYJcSG+CTvxL89ozcPbjFiX9CkrZb0mKy4iFhHcxa/tU55s6YYMUObt1Di/OUKTUxyNBfBEEAAAQQQ8JWALRcZX/kQFwEEEEAAAQQQqKsA56y6ytEPAQQQQAABBBD4cQFbzlfWFOQrKio0adIkLV26VK+88oq7KO/pz7p16zRw4ED30/Xjx49XSIhvCoeejod2+u4PIz7++GM4Akzg7V3lmvG/JcaoO7YM1fxBMT6bybhtT2vj4W1mzsTz3EX56DDzDRneDqJg+SIVrjS/vz6s3XlKfCZdIbF87YW3vvRHAAEEEPC9gC0XGd9LkQEBBBBAAAEEEKidAOes2nnRGgEEEEAAAQQQqEnAlvOVNQX5vLw895PurtfWu4ryTZo0qWkNv/vc9b3z/fv3V8uWLd1P1jdu3NjjvjT0jQBPyPvGtb6iLthYqj9/VGak63VpuH73S2eL46cnGLllqrYd/cTI2anZRVp842THp507LU0lm81X5UdccrkS5ixxPBcBEUAAAQQQcFrAlouM0y7EQwABBBBAAAEEvBXgnOWtIP0RQAABBBBAAAFTwJbzlTUF+aysLA0YMEDt2rXT7NmzFRPj+dO4riJ+amqqMjIytGrVKiUl8erphv4HT0G+oVfA+/wjXyzS349UGoFG3RKlX3YO9z54NRGGvjNBn2buNT69pmVnze0+zvGcOWNHqvSj7UbcyK6/UJPJsxzPRUAEEEAAAQScFLDlIuOkCbEQQAABBBBAAAEnBDhnOaFIDAQQQAABBBBA4JSALecrCvKS+6l6CvL+9c+bgrx/rUddRpNbJA1dWqjMvCqj+5yBMbq0TWhdQtbYp7iiRA+++3v9PWu/0fa6c7roqWsfr7F/rRqUlig7NUXl+/YY3WLu6K24EQ7nqtXAaIwAAggggMCZBWy5yLDOCCCAAAIIIICAvwlwzvK3FWE8CCCAAAIIIBDoAracr6wpyBcWFmrkyJE6evSoVqxYocTERI/3WE5OjgYPHux+qp5X1nvM5tOGFOR9yltvwb/MrNRDy4pUWn4qZeNoafHgWDWPD/HJOArLi5W8abz+kXPQiH9b2+6adPUIR3NW5ecp++FBqjhyyIjbaMjDiu37G0dzEQwBBBBAAAGnBGy5yDjlQRwEEEAAAQQQQMApAc5ZTkkSBwEEEEAAAQQQ+LeALecrawryrkVxvap+5syZWrt2rbp06eLxXt2xY4fuvPNO3X///Zo8ebLCwsI87ktD3whQkPeNa0NE/eCLCk1cU2ykbtcsVAsGxSjKR2+vzynN16CNY3U4/6iRt0/7W/RY58GOMlRmZep4ykBVnThuxI0fM0lRPW91NBfBEEAAAQQQcELAlouMExbEQAABBBBAAAEEnBTgnOWkJrEQQAABBBBAAAEK8n65B04W1m+//XZ3cb5Ro0Y1jrOgoMD9uvpXXnlFr7/+unr06FFjHxr4XoCCvO+N6zPDC38t1Yt/LTNSdrswTE/2jvbZML4tznY/Kf91wTdGjsE/vVspl/R1NG/FlweUPSJZVUWFRtyEmfMV0elKR3MRDAEEEEAAAW8F+H8UeytIfwQQQAABBBBA4McFOGexMxBAAAEEEEAAAWcFbDlfWfWEfElJicaPH69Zs2apX79+mjp1qtq1a1ftymdkZGjcuHF6+eWXNWTIEI+L+M5uJaL9mAAFefv2xdhXi7XjQIUxscE3RKpf1wifTfZY4be6b+MYZRWfMHI81jlZfdo7+/R62e6dOpE61JxLdLQS5yxR+AUdfDZHAiOAAAIIIFBbAVsuMrWdN+0RQAABBBBAAAFfC3DO8rUw8RFAAAEEEEAg2ARsOV9ZVZB3bcJjx44pJSVF69atU+PGjd1PvN9yyy3q0OFUQWzfvn1av369Nm/erLy8PPXq1Uvz5s1T+/btg20f++18Kcj77dLUeWBFpdKw5wt15HiVEWNa32h1Od93XxNxKO+oBm0aq9zSfCPvuJ8P06/P71nn+fxYx9JtW5STNtr4KCS+iRLnLVNYq9aO5iIYAggggAACdRWw5SJT1/nTDwEEEEAAAQQQ8JUA5yxfyRIXAQQQQAABBIJVwJbzlXUFedeGPH78uGbMmKEFCxa4C+7V/bgK9g899JAeffRRNWvWLFj3sl/Om4K8Xy6L14M6eqJKKemFKig5FSo6Qlr4QKzaJIV4Hb+6APtPHNSQdyaooMx8pfyUrqnqdW43R/MWv7VOebOmGDFDm7dQ4vzlCk1McjQXwRBAAAEEEKiLgC0XmbrMnT4IIIAAAggggIAvBThn+VKX2AgggAACCCAQjAK2nK+sLMi7NmRVVZW++OIL95PyGzZskOv75V3F+bZt2+ryyy93PzXv+q751q1bKyTEd4XAYPzH4cScKcg7oeifMT7JqNBjLxUbg2uZEKJFybFqFOW7Me/NPqAhmyeopKLUSDKn+zh1a9nZ0cQFyxepcGW6ETOs3XlKfCZdIbGNHM1FMAQQQAABBGorYMtFprbzpj0CCCCAAAIIIOBrAc5ZvhYmPgIIIIAAAggEm4At5ytrC/LBtiFtmy8FedtW1JzPmh1lem6TWRjv1C5MT/WP9unEP8nco5R30n6QY9GNT6pzs4sdzZ07LU0lm9cbMSMuuVwJc5Y4modgCCCAAAII1FbAlotMbedNewQQQAABBBBAwNcCnLN8LUx8BBBAAAEEEAg2AVvOVxTkg23nBsh8KcgHyEJ5MczJr5fovb3lRoR+XSM0+IZIL6LW3HXr0U80astUo2FUWKSeu+H3ujTpwpoD1KJFztiRKv1ou5mrew/Fp02rRRSaIoAAAggg4KyALRcZZ1WIhgACCCCAAAIIeC/AOct7QyIggAACCCCAAAKnC9hyvrKmIJ+dna0333xTd955pxo1cuaV0AUFBVq7dq1uu+02JSYm8i+gHgUoyNcjdgOmSkkv0j+OVRojeOLOKN1wcbhPR/XeVzv02AczjBwx4dFK7zFF7RPaOpe7tETZqSkq37fHzHVHb8WNeNy5PERCAAEEEECgFgK2XGRqMWWaIoAAAggggAAC9SLAOatemEmCAAIIIIAAAkEkYMv5ypqCfG5uroYOHaqduJUTRwAAIABJREFUO3fqiSee0F133aWYmJg6bUlXIX7NmjWaNWuWLr74Yi1evFjx8fF1ikWnuglQkK+bW6D1ysqv0pClhcopNEe+8IEYtT871KfTeTPjfU388FkjR3xknJb1nKZzG7d0LHdVfp6yHx6kiiOHjJiNhjys2L6/cSwPgRBAAAEEEPBUwJaLjKfzpR0CCCCAAAIIIFBfApyz6kuaPAgggAACCCAQLAK2nK+sKci7Np6rkP70009r5syZateune6991717t3b/b+Hhp65uFdeXq4vvvhCf/7zn5Wenq7jx4/rkUce0ZgxY9S4ceNg2dd+M08K8n6zFD4fyOdfV2r48iIjT9O4EC0ZHKOE2BCf5l+9/y3N/CTdyJEUnaD0nlN1TqPmjuWuzMrU8ZSBqjpx3IgZP2aSonre6lgeAiGAAAIIIOCJgC0XGU/mShsEEEAAAQQQQKA+BThn1ac2uRBAAAEEEEAgGARsOV9ZVZB3bbyqqip9+umn+sMf/qDXX3/dvRfbtm2rq666Spdffrkuuuii714/73rN/d69e91P1W/evNldhHf99OvXT7/73e902WWXKSTEtwXBYPjHUpc5UpCvi1rg9nl7V7lm/G+JMYGOLUM1f1Dd3nJRG4n0PWu0cPcrRpcWMUla3mu6zop27qsqKr48oOwRyaoqMl8HkDBzviI6XVmbIdMWAQQQQAABrwRsuch4hUBnBBBAAAEEEEDABwKcs3yASkgEEEAAAQQQCGoBW85X1hXkT+7KyspKd6F93rx5Wrdu3XfF9up2bdOmTTVw4EANHjzY/Zr6mp6oD+rdXw+TpyBfD8h+luLZDaVa+3GZMapel4brd7+M8vlIZ36yVKv3rzfytIlrqWU3TVOTyDjH8pft3qkTqUPNeNHRSpyzROEXdHAsD4EQQAABBBA4k4AtFxlWGQEEEEAAAQQQ8DcBzln+tiKMBwEEEEAAAQQCXcCW85W1BfnTN1hRUZH27NmjDz/8UBkZGfrss88UERGhn/3sZ/rJT36iK664wl2Ej4yMDPR9ac34Kchbs5S1msjIF4v09yOVRp9Rt0bpl53CaxWnLo2nfLRQa/+5yeh6QZO2WtJjsuIiYusS8kf7lG7bopy00cZnIfFNlDhvmcJatXYsD4EQQAABBBCoTsCWiwwrjAACCCCAAAII+JsA5yx/WxHGgwACCCCAAAKBLmDL+SooCvKBvtmCcfwU5INx1aXcImno0kJl5lUZAHMGxujSNqE+Rxm37WltPLzNyNMx8Tx3UT46zLkn9YvfWqe8WVOMPKHNWyhx/nKFJib5fJ4kQAABBBAIbgFbLjLBvYrMHgEEEEAAAQT8UYBzlj+uCmNCAAEEEEAAgUAWsOV8RUE+kHehxWOnIG/x4tYwtS8zK/XQsiKVlp9q2DhaWjw4Vs3jQ3wOM3LLVG07+omRp1Ozi7T4xsmO5i5YvkiFK9ONmGHtzlPiM+kKiW3kaC6CIYAAAgggcLqALRcZVhUBBBBAAAEEEPA3Ac5Z/rYijAcBBBBAAAEEAl3AlvMVBflA34mWjp+CvKUL6+G0PviiQhPXFBut2zUL1YJBMYry/dvrNfy9SdpxbLeR/5qWnTW3+zgPZ+BZs9xpaSrZbH53fcQllythzhLPAtAKAQQQQACBOgjYcpGpw9TpggACCCCAAAII+FSAc5ZPeQmOAAIIIIAAAkEoYMv5ioJ8EG7eQJgyBflAWCXfjnHZ+6VaubXMSNLtwjA92Tvat4kllVSUati7E/X3rP1GruvO6aKnrn3c0fw5Y0eq9KPtRsyo7j0UnzbN0TwEQwABBBBA4KSALRcZVhQBBBBAAAEEEPA3Ac5Z/rYijAcBBBBAAAEEAl3AlvMVBflA34mWjp+CvKULW8tpjX21WDsOVBi9Bt8QqX5dI2oZqfbNC8uLlbxpvP6Rc9DofFvb7pp09YjaB6yuR2mJslNTVL5vj9Ei5o7eihvhbPHfuUETCQEEEEAgkAVsucgE8howdgQQQAABBBCwU4Bzlp3ryqwQQAABBBBAoOEEbDlfUZBvuD1E5jMIUJBne7gEikqlYc8X6sjxKgNkZv9odW4X5nOknNJ8Dd48Xhm5Xxm5+rS/RY91HuxY/qr8PGU/PEgVRw4ZMRsNeUSxfQc6lodACCCAAAIIuARsuciwmggggAACCCCAgL8JcM7ytxVhPAgggAACCCAQ6AK2nK8oyAf6TrR0/BTkLV3YOkzr6IkqpaQXqqDkVOdGUdKi5Fi1TAipQ8TadckuydX9G8fo64JvjI5Dfnq3hl7St3bBztC6MitTx1MGqurEcaNV/ISpirqup2N5CIQAAggggIAtFxlWEgEEEEAAAQQQ8DcBzln+tiKMBwEEEEAAAQQCXcCW8xUF+UDfiZaOn4K8pQtbx2l9klGhx14qNnq3bhqihQ/EKiayjkFr0e1Y4be6b+MYZRWfMHo91jlZfdrfWotIZ25a8eUBZY9IVlVRodEwYeZ8RXS60rE8BEIAAQQQCG4BWy4ywb2KzB4BBBBAAAEE/FGAc5Y/rgpjQgABBBBAAIFAFrDlfBV0Bfn8/HyVlZWpSZMmCg0NDeQ9aPXYKchbvbx1mtzqD8u0aHOp0bfL+WGa1je6TvFq2+lQ3lElbx6vEyW5RtdJVz2i29pdV9tw1bYv271TJ1KHmp9HRytxzhKFX9DBsTwEQgABBBAIXgFbLjLBu4LMHAEEEEAAAQT8VYBzlr+uDONCAAEEEEAAgUAVsOV8FRQF+YyMDD3zzDN67bXXdPDgQd18881atWqVYmNjNX78eP30pz/Vvffeq6ioqEDdj9aNm4K8dUvqyIQmv16i9/aWG7H6XROhwdfXw2Pykr7MPaJBm8apoMx8gn1K11T1OrebI3N0BSndtkU5aaONeCHxTZQ4b5nCWrV2LA+BEEAAAQSCU8CWi0xwrh6zRgABBBBAAAF/FuCc5c+rw9gQQAABBBBAIBAFbDlfWV2Qr6qq0vr16/Xggw+6C/Enf04W5MPDwzV48GCtWbNGo0aN0tSpUxUTExOI+9G6MVOQt25JHZtQSnqR/nGs0og3qXe0rr0wzLEcZwq0N/uAhmyeoJIK82n9Od3HqVvLzo6NofitdcqbNcWIF9q8hRLnL1doYpJjeQiEAAIIIBB8ArZcZIJv5ZgxAggggAACCPi7AOcsf18hxocAAggggAACgSZgy/nK6oL83r171a9fP504cUJpaWnq0aOH/vCHP+jw4cPuJ+QTExP10Ucf6dFHH9WuXbvchflevXoF2l60crwU5K1cVkcmlZVfpSFLC5Vz2kPqkeHSgkEx+kmz+vkaik8y9+iR9yartLLMmNOiG59U52YXOzJPV5CC5YtUuDLdiBfW7jz3k/Ih0fzxkGPQBEIAAQSCTMCWi0yQLRvTRQABBBBAAIEAEOCcFQCLxBARQAABBBBAIKAEbDlfWVuQdz0dP2XKFM2YMeO7QntRUZFSU1PleoW9qyCflPTvp0w//vhj9e7dW//93/+t6dOnKzKyfl5/HVA7vp4HS0G+nsEDLN3nX1dq+PIiY9TNGodo8eBYxddTnXrHsV0a/t6TxhiiwiL13A2/16VJFzommjstTSWb1xvxIn72cyU8tcCxHARCAAEEEAguAVsuMsG1aswWAQQQQAABBAJBgHNWIKwSY0QAAQQQQACBQBKw5XxlbUE+JyfH/Tp618/SpUvVpEkTVVeQz8vL0/Dhw3X8+HGtWLHC/eQ8Pw0rQEG+Yf0DIfvbu8o1439LjKFe0jpUc39TTxV5Se99tUOPfTDDGENMeLTSe0xR+4S2jjHmjB2p0o+2G/GiuvdQfNo0x3IQCAEEEEAgeARsucgEz4oxUwQQQAABBBAIFAHOWYGyUowTAQQQQAABBAJFwJbzlbUF+aysLA0YMEDt2rXT7Nmz3d8NX11BvrrfB8pmtHGcFORtXFXn5/TM26Va93/ma+N/2Tlco26Jcj5ZNRHfzHhfEz981vg0PjJOy3pO07mNWzozjtISZaemqHzfHiNezB29FTficWdyEAUBBBBAIGgEbLnIBM2CMVEEEEAAAQQQCBgBzlkBs1QMFAEEEEAAAQQCRMCW85W1BfnaPCGfnZ2t5ORkhYWFffc0fYDsQ2uHSUHe2qV1fGIjXyzS349UGnEfvz1KN18W7niu6gK+fmCTpn680Pg4KTpB6T2n6pxGzR0ZR1V+nrIfHqSKI4eMeI2GjlBsn3sdyUEQBBBAAIHgELDlIhMcq8UsEUAAAQQQQCCQBDhnBdJqMVYEEEAAAQQQCAQBW85X1hbkKyoqNGnSJM2ZM+eM3yHv+q75l19+WcOGDdOoUaM0ceJEd2Gen4YVoCDfsP6BlD23SBq6tFCZeVXGsOffH6OOrULrbSrL9r6mBbteMvK1iEnS8l7TdVa0M1+DUZmVqeMpA1V14riRJ37CVEVd17Pe5koiBBBAAIHAFrDlIhPYq8DoEUAAAQQQQMBGAc5ZNq4qc0IAAQQQQACBhhSw5XxlbUHetTl27dqle+65R5WVlXriiSd02223ady4ccrIyNCqVasUERGhl156SePHj1fjxo3dhfuTheCG3Fzk1nfr8PHHH8OBQI0CX2ZW6qFlRSotP9W0Say0ZHCskuJCauzvVIO5O1/Uyn3/Y4RrE9dSy26apiaRcY6kqfjygLJHJKuqqNCIlzBzviI6XelIDoIggAACCNgtYMtFxu5VYnYIIIAAAgggEIgCnLMCcdUYMwIIIIAAAgj4s4At5yurC/Kup99fffVVDR8+XMePn3qitGnTpmrRooX27t3r3mOuYvzChQvVr18/hYTUX/HOnzd4Q4+NJ+QbegUCL/8HX1Ro4ppiY+AXtAjVouSYep3MlI8Wau0/N5njaNJWS3pMVlxErCNjKdu9UydSh5qxoqOVOGeJwi/o4EgOgiCAAAII2Ctgy0XG3hViZggggAACCCAQqAKcswJ15Rg3AggggAACCPirgC3nK6sL8q7N4yrKf/rpp5o+fbrWr1+vvLw8Y0/dfvvtGj16tLp3704x3o/+tVGQ96PFCKChpL9Xqpe2lRkjvv6icE34dVS9zmLctqe18fA2I2fHxPPcRfnoMGfGUrpti3LSRhs5QuKbKHHeMoW1al2v8yUZAggggEBgCdhykQksdUaLAAIIIIAAAsEgwDkrGFaZOSKAAAIIIIBAfQrYcr6yuiDv+h75078PvqioSFlZWfryyy/VunVrNWvWTHFxzrxGuj43XzDkoiAfDKvsmzmOfbVYOw5UGMGH3BCpe7pG+CZhNVFHfzBD73+1w/i0U7OLtPjGyY6No/itdcqbNcWIF9q8hRLnL1doYpJjeQiEAAIIIGCXgC0XGbtWhdkggAACCCCAgA0CnLNsWEXmgAACCCCAAAL+JGDL+cragryrGP/kk0+6n4h3fUd8UhLFKX/6B1TTWCjI1yTE59UJFJVKw54v1JHjVUaTmf2j1bldWL3CDX9vknYc223kvKZlZ83tPs6xcRQsX6TClelGvLB257mflA+Jrt/X9Ts2KQIhgAACCPhUwJaLjE+RCI4AAggggAACCNRBgHNWHdDoggACCCCAAAIInEHAlvOVtQX57OxsDRw4UK7vi58/f777e+L5CRwBCvKBs1b+ONKjJ6qUkl6ogpJTo2sUJS1KjlXLhJB6G3JJRamGvTtRf8/ab+S8qc01mnrNbx0bR+60NJVsXm/Ei/jZz5Xw1ALHchAIAQQQQMAeAVsuMvasCDNBAAEEEEAAAVsEOGfZspLMAwEEEEAAAQT8RcCW85X1BfmWLVtq7ty5io2N9Ze9wzg8EKAg7wESTc4o8ElGhR57qdho07ppiBY+EKuYyPrDKywvVso7afo8+59G0tvadtekq0c4NpCcsSNV+tF2I15U9x6KT5vmWA4CIYAAAgjYIWDLRcaO1WAWCCCAAAIIIGCTAOcsm1aTuSCAAAIIIICAPwjYcr6ytiBfVVWlZ555RrNnz9bzzz+vG264QSEh9fdkrD9s0kAeAwX5QF49/xn7K9vLtOTdUmNAXc4P07S+0fU6yPyyQg3aNFYZuV8Zefu0v0WPdR7szFhKS5SdmqLyfXuMeDF39FbciMedyUEUBBBAAAErBGy5yFixGEwCAQQQQAABBKwS4Jxl1XIyGQQQQAABBBDwAwFbzlfWFuQrKyuVlZWlF154wf1d8t26ddM111yjSy65RImJiT+6haKjo9WpUydFRUX5wRYL7iFQkA/u9Xdy9pNfL9F7e8uNkP2viVDy9fX4mLyk7JJc3b9xjL4u+MYYy9BL+mjIT/s4MuWq/DxlPzxIFUcOGfEaDR2h2D73OpKDIAgggAACgS9gy0Um8FeCGSCAAAIIIICAbQKcs2xbUeaDAAIIIIAAAg0tYMv5ytqCvKsYP2DAAL399tse75Wbb75Zq1atUlJSksd9aOgbAQryvnEN1qgp6UX6x7FKY/qTekfr2gvD6pXkWOG3St40XseKsoy8j3VOVp/2tzoylsqsTB1PGaiqE8eNePETpirqup6O5CAIAggggEBgC9hykQnsVWD0CCCAAAIIIGCjAOcsG1eVOSGAAAIIIIBAQwrYcr6ytiCfn5+vlStXKicnx+N90qRJE917772Ki4vzuA8NfSNAQd43rsEaNSu/SkOWFiqn8JRAZLi0YFCMftIstF5Zvir4xv2k/ImSXCPvpKse0W3trnNkLBVfHlD2iGRVFZ02YUkJM+crotOVjuQgCAIIIIBA4ArYcpEJ3BVg5AgggAACCCBgqwDnLFtXlnkhgAACCCCAQEMJ2HK+srYg31Abg7zOCFCQd8aRKKcEPv+6UsOXFxkkzRqHaPHgWMXH1K/Ul7lHNGjTOBWUmQXzKV1T1evcbo4Mpmz3Tp1IHWrGio5W4pwlCr+ggyM5CIIAAgggEJgCtlxkAlOfUSOAAAIIIICAzQKcs2xeXeaGAAIIIIAAAg0hYMv5ioJ8Q+wectYoQEG+RiIa1EHgL5+Wa85bJUbPS1qHau5v6rkiL2lv9gGlvDNRReXFxnjmdB+nbi0712F2P+xSum2LctJGGx+ExDdR4rxlCmvV2pEcBEEAAQQQCDwBWy4ygSfPiBFAAAEEEEDAdgHOWbavMPNDAAEEEEAAgfoWsOV8RUG+vncO+TwSoCDvERON6iDwx7+UaMPucqPnHZ3DNfKWqDpE867L7qwvNOydiSqtLDMCLbrxSXVudrF3wf/Tu/itdcqbNcWIFdq8hZouXClXcZ4fBBBAAIHgE7DlIhN8K8eMEUAAAQQQQMDfBThn+fsKMT4EEEAAAQQQCDQBW85X1hbks7KyNGDAAL399tse762bb75Zq1atUlJSksd9aOgbAQryvnEl6r8Fhi8r0udHKw2Ox2+P0s2Xhdc70Y5juzT8vSeNvFFhkXruht/r0qQLHRlPwbKFKlz1vBEr/IILlTBniUKi6//tAI5MiiAIIIAAAnUWsOUiU2cAOiKAAAIIIIAAAj4S4JzlI1jCIoAAAggggEDQCthyvqIgL6lp06a6/PLLdf7552vGjBlKTEwM2o3tLxOnIO8vK2HnOE4UVmnI0iIdz68yJjj//hh1bBVa75N+76sdeuyDGUbemPBopfeYovYJbR0ZT+60NJVsXm/EivjZz5Xw1AJH4hMEAQQQQCBwBGy5yASOOCNFAAEEEEAAgWAR4JwVLCvNPBFAAAEEEECgvgRsOV9ZW5CvaSMUFRUpNzdXb775pmbNmqX77rtPqampCg+v/ydkaxqrp5/v2rVL99xzj8aPH+9+O0B1PxkZGXr22Wf1xhtvaN++ferUqZP69Omj5ORkNWvWzNN037VzOp4rMAX5Wi8DHWopsP9flRr2fJHRq0mstGRwrJLiQmoZzfvmGw5t1fjts41A8ZFxWtZzms5t3NL7BJJyxo5U6UfbjVhR3XsoPm2aI/EJggACCCAQGAK2XGQCQ5tRIoAAAggggEAwCXDOCqbVZq4IIIAAAgggUB8CtpyvgrYgf/omeeedd/TAAw9o7ty5+tWvflUf+8fxHPv379fDDz+sDRs2aOXKldUW5Hfu3Klhw4bpww8/VIcOHdSmTRu5+h48eFC9evXSvHnz1L59e4/H53S8k4kpyHu8BDT0QuDdPeX6w9oSI8IFLUK1KLlhXuP++oFNmvrxQmM8SdEJeuGm6WoRe5YXM/1P19ISZaemqHzfHiNWzB29FTfice/jEwEBBBBAICAEbLnIBAQ2g0QAAQQQQACBoBLgnBVUy81kEUAAAQQQQKAeBGw5X1GQl5SXl6fhw4crNjZWs2fPVkxMwxTj6rJvq6qqtG3bNvf4P/vsM3eI6grymZmZSklJ0aZNm9zzdL0VwPVGgIKCAs2cOVOTJk1yF/Vdr+33xMDpeKfPn4J8XXYDfeoisPTdUr28vczoev1F4Zrw66i6hPO6z4rP1+mZz1YYcVo1aq70nlN0VrT3X6dRlZ+n7IcHqeLIISNHXMpIxdxd/Zs1vJ4YARBAAAEE/EbAlouM34AyEAQQQAABBBBA4D8CnLPYCggggAACCCCAgLMCtpyvKMhLcr2+3vW6eter11etWqWkpCRnd4uPoh09etT9VP+CBf/+DmhXEf2bb76ptiD/2muv6a677tKIESPcRfeoqFMFR9fr+x955BFt3LhRa9euVZcuXWoctdPxTk9IQb5Gfho4KDD6pWJ9mlFhRBx6Y6T6Xh3hYBbPQz23+2U9v+fPRoc2cS217KZpahIZ53mgalpWZmXqeMpAVZ04brSInzBVUdf19Do+ARBAAAEE/FvAlouMfyszOgQQQAABBBAIRgHOWcG46swZAQQQQAABBHwpYMv5ioK8JFdh+ze/+Y27QL1ixQolJnr/FKovN58r9sk/Ili0aJGuvPJKTZ8+XR988IEmTpz4owX50tJSjRkzxv1kvOu19jfddNMPhvjiiy+6n5p/+umn3X+gcKYfp+N9PxcFeV/vIOKfLlBQIqWkF+roiSoDZmb/aHVuF9YgWFM+Wqi1/9xk5L6gSVv3k/Kx4dFej6niywPKHpGsqqJCI1bCzPmK6HSl1/EJgAACCCDgvwK2XGT8V5iRIYAAAggggECwCnDOCtaVZ94IIIAAAggg4CsBW85XQV2QLy8v19dff61nn31WTz31lCZMmOAuaIeFNUwBrjab1VWQnzNnjjp16qQbbrjB/ccEkydPVlpa2o8W5LOzszVw4EAdOnRIq1evVseOHX+QbuvWrbr22mvdr7Wv6dX9Tsf7/mAoyNdmN9DWCYHDWVUa9nyhik97e32jKGlRcqxaJoQ4kaLWMSb+7Rm9eXCL0e+SpPZ67obfKzrM+1fql+3eqROpQ81xRUcrcc4ShV/QodbjpQMCCCCAQGAI2HKRCQxtRokAAggggAACwSTAOSuYVpu5IoAAAggggEB9CNhyvrK2IJ+VlaUBAwbo7bff9mg/XHXVVVq2bJkuuugij9r7Y6MzFeQPHjyo/v37u4f90ksvqW3btj+Ywr59+9S3b1+dffbZNb663+l43x8MBXl/3GH2j2nHgQqNfbXYmGjrpiFa+ECsYiIbZv6jP5ih97/aYSTv1OwiLb5xsiMDKt22RTlpo41YIfFNlDhvmcJatXYkB0EQQAABBPxLwJaLjH+pMhoEEEAAAQQQQEDinMUuQAABBBBAAAEEnBWw5XwV9AX5pk2b6le/+pX7Fe2XXnqps7uknqOdqSDvSbHdkzYnp+RJW0/aVEdEQb6eNw/pvhN4eVuZlr5Xaoh0OT9M0/p6/5r4ujIPf2+SdhzbbXS/pmVnze0+rq4hjX7Fb61T3qwpxu9Cm7dQ04Ur5SrO84MAAgggYJeALRcZu1aF2SCAAAIIIICADQKcs2xYReaAAAIIIIAAAv4kYMv5ytqCvD9tlvoaCwX5+pImj+0CaWuKtfWLCmOa/a+JUPL1DfOYfElFqR55f7I+zdxrjOmmNtdo6jW/dWQ5CpYtVOGq541Y4RdcqIQ5SxQSHeNIDoIggAACCPiHgC0XGf/QZBQIIIAAAggggMApAc5Z7AYEEEAAAQQQQMBZAVvOVxTk/7MvXN8nX1BQoMaNGys0NNTZ3VJP0SjI1xM0aawXKCmXHlpWpIzMSmOuk3pH69oLwxpk/sUVJRqyeYI+z/6nkf+2tt016eoRjowpd1qaSjavN2JF/OznSnhqgSPxCYIAAggg4B8Ctlxk/EOTUSCAAAIIIIAAAqcEOGexGxBAAAEEEEAAAWcFbDlfWVuQP/kd8u3atdPs2bMVE1P9E55FRUXuV9ZnZGTU+N3pzm4jZ6OdqSD/9ddfa8CAAe6Eq1atUqtWrX6Q/OQr5lu3bq0VK1YoMTGx2gE6He/7iVyvrF+0aJGzQERDoBYCJ4ojNHtrWxWVh3/XKzy0UiO6HtTZcSW1iORc06LKEv3xyAv6V2mWEfT6Jp11T7ObHUnULP1ZxXyxx4hVeGlnfXvvEEfiEwQBBBBAAAEEEEAAAQQQQAABBBBAAAEEEEAAAQQQqI3AFVdcUZvmfteWgryknJwcDR8+XN9++621Bfns7GwNHDhQhw4d0urVq9WxY8cfbMatW7fq2muvVUpKSo1/xOB0vO8PhoK83/13RVAO6MvsWD2341xj7k2iypTa7aBiI8obxCSvolAzDr+ozPJsI/8vk7rrvxK7eT2m0PIyNXtulqKOHDRi5V3dXdm/7ud1fAIggAACCCCAAAIIIIAAAggggAACCCCAAAIIIIAAArURoCBfGy0fti0rK3MXkTdv3uzO4vq/P/vsM/cr6Nu3b3/G19AfPHhQrqfDPSlE+3AKXoc+0xPypaWlGjNmjNtow4YNuummm36Qz/VE+rBhw/T000+73xhwph+n430/l6sg7/r5+OOPvXYhAALeCPzPJ+Wau958Iv6S1qGa+5uG+171b4uzdf+GMTpWZD4p/1jnZPVpf6s303XDODFoAAAgAElEQVT3rcrPU/bDg1Rx5JARK27YSMX0/vebNvhBAAEEEAhcAVte9RW4K8DIEUAAAQQQQMBWAc5Ztq4s80IAAQQQQACBhhKw5Xxl1RPyu3bt0j333KO9e/fWel906NBBixcvVvfu3Wvd1186nKkg7xrja6+9prvuuksjRozQjBkzFBUV9d3Qc3Nz9cgjj2jjxo1au3atunTpUuO0nI53ekIK8jXy06AeBf74lxJt2G0+Ef+rKyI04ubIehyFmeqrgm90/8YxOlGSa3ww6apHdFu767weV2VWpo6nDFTVieNGrPgJUxV1XU+v4xMAAQQQQKDhBGy5yDScIJkRQAABBBBAAIEfF+Ccxc5AAAEEEEAAAQScFbDlfGVVQb6qqkquwnJ5eblcr1R3Pe197rnnylWojo6OrnYHhIaGup+kDw8/9V3Rzm6X+olWU0E+MzPT/RaATZs2uZ+Uv/fee91F+YKCAs2cOVOTJk2q1VsCnI53uhIF+frZM2TxXGD4siJ9frTS6PD47VG6+bKG+++NL3OPaPDmJ5Rbmm+Ma0rXVPU61/vX11d8eUDZI5JVVVRoxE+YOV8Rna70HI+WCCCAAAJ+JWDLRcavUBkMAggggAACCCAgiXMW2wABBBBAAAEEEHBWwJbzlVUF+dOX2FWQf/zxx3X22Wdr/PjxZyzIO7s1Gi5aTQV518i2b9+uBx980P06f9dbAdq0aaP9+/fL9dr+Xr16ad68ee5X/J/8KSoqcr++3vU6+5UrV2rAAPN11bWN56kOBXlPpWhXXwInCqs0ZGmRjudXGSnn3x+jjq1C62sYP8iz/8RBJW8er6LyYuOzOd3HqVvLzl6Pq2z3Tp1IHWrGiY5W4pwlCr+gg9fxCYAAAgggUP8Ctlxk6l+OjAgggAACCCCAwJkFOGexQxBAAAEEEEAAAWcFbDlfWVuQd3a5AyOaJwV510wyMjL07LPP6o033tC+ffvUqVMn9enTR8nJyWrWrJkx2ZoK8rWN56kkBXlPpWhXnwL7/1WpYc8XGSmbxEpLBscqKS6kPodi5Nqd9YWGvTNRpZVlxu8X3fikOje72OtxlW7bopy00UackPgmSpy3TGGtWnsdnwAIIIAAAvUrYMtFpn7VyIYAAggggAACCNQswDmrZiNaIIAAAggggAACtRGw5XxFQV5Sfn6++7XtO3fuVLdu3RQXF1ebvUBbHwhQkPcBKiEdEXh3T7n+sLbEiHVBi1AtSo5xJH5dg+w4tkvD33vS6B4VFqklPSbrosTz6xr2u37Fb61T3qwpRpzQ5i3UdOFKuYrz/CCAAAIIBI6ALReZwBFnpAgggAACCCAQLAKcs4JlpZknAggggAACCNSXgC3nK6sL8q7vlH/33Xf1+9//Xn/9619r3Bs333yzVq1apaSkpBrb0sC3AhTkfetLdO8EFr1TqtV/M59Gv/6icE34dZR3gb3svfXoJxq1ZaoRpVFErJbcOFntE9p6GV0qWLZQhaueN+KEX3ChEuYsUUh0w/5BgteTIwACCCAQRAK2XGSCaMmYKgIIIIAAAggEiADnrABZKIaJAAIIIIAAAgEjYMv5yuqC/Mcff6zevXu7vx+9pp+rr75av/zlLzVixAiekK8Jqx4+pyBfD8ik8Epg9EvF+jSjwoiRcmOk+lwd4VVcbztvOLRV47fPNsLER8ZpWc9pOrdxS2/DK3damko2rzfiRPzs50p4aoHXsQmAAAIIIFA/ArZcZOpHiywIIIAAAggggIDnApyzPLeiJQIIIIAAAggg4ImALecrawvyFRUVmjBhgqZNm6aJEydq5MiRio6OVmpqqrKysrR48WL3Oru+R/2JJ57Q4MGDNWbMGIWHh3uy/rTxsQAFeR8DE95rgYISKSW9UEdPVBmxZvaPVud2YV7H9ybA6wc2aerHC40QSdEJeuGm6WoRe5Y3od19c8aOVOlH2404Ud17KD5tmtexCYAAAggg4HsBWy4yvpciAwIIIIAAAgggUDsBzlm186I1AggggAACCCBQk4At5ytrC/I5OTnuIvu3337rfg19q1at3Gs6e/ZsLVu2TKtXr1bHjh3dv3vllVfcxfgXX3xR3bt3r2nt+bweBCjI1wMyKbwWOJxVpWHPF6r4tLfXN4qSFiXHqmVCiNfxvQmwev9bmvlJuhGiVaPmSu85RWdFJ3oTWiotUXZqisr37THixNw9QHEpI72LTW8EEEAAAZ8L2HKR8TkUCRBAAAEEEEAAgVoKcM6qJRjNEUAAAQQQQACBGgRsOV9ZW5B3PQU/YMAAtWvXzl2Ej4n59/cbb9y4Ub169dL777//XfHdVbQfOHCgOnXqpMmTJyssrGGfbuVfn0RBnl0QKAI7DlRo7KvFxnBbNw3RwgdiFRPZsLNY9PdXtfT//ckYRJu4llp20zQ1iYzzanBV+XnKfniQKo4cMuLEPfKYYn51t1ex6YwAAggg4FsBWy4yvlUiOgIIIIAAAgggUHsBzlm1N6MHAggggAACCCBwJgFbzldBV5DftWuX+3vlXa+xdxXsXT9FRUXfvcp+6dKlatKkCbu/gQUoyDfwApC+VgIrt5Zp2fulRp8u54dpWt/oWsXxReOZnyzV6v3md75f0KSt+0n52HDvxleZlanjKQNVdeK4MfT4CVMVdV1PX0yHmAgggAACDgjYcpFxgIIQCCCAAAIIIICAowKcsxzlJBgCCCCAAAIIICBbzlfWFuRPFtm/+eYbpaenKzHx369o/sc//qF77rlHt99+u7soHxIS8l1BPiMjw/16+6SkJLZ4AwtQkG/gBSB9rQXS1hRr6xcVRr8B3SL0wHUN/Ji8pIl/e0ZvHtxijO2SpPZ67obfKzosqtZzPb1DxZcHlD0iWVVFhUachJnzFdHpSq9i0xkBBBBAwDcCtlxkfKNDVAQQQAABBBBAoO4CnLPqbkdPBBBAAAEEEEDgxwRsOV9ZW5B3LZrrVfWuovuCBQvUv39/hYaG6uR3y1dUVHxXqP/yyy/Vr18/tWnTRjwh7x//4CnI+8c6MArPBUrKpYeWFSkjs9LoNKl3tK69sOG/BmP0BzP0/lc7jLF1anaRFt842fNJVtOybPdOnUgdan4aHa3EOUsUfkEHr+MTAAEEEEDAWQFbLjLOqhANAQQQQAABBBDwXoBzlveGREAAAQQQQAABBE4XsOV8ZXVBfv/+/e7vhv/www/dBff58+crISHBXah/9NFHdffdd+tnP/uZtmzZorffflsTJkxwF/D5DvmG/8dOQb7h14AR1F7gm9wqDV1aqLzTvlI+MlxaMChGP2kWWvuADvcYuWWqth39xIh6TcvOmtt9nNeZSrdtUU7aaCNOSHwTNV24QqHNz/Y6PgEQQAABBJwTsOUi45wIkRBAAAEEEEAAAWcEOGc540gUBBBAAAEEEEDgpIAt5yurC/Kuxfrb3/6mESNGqHPnzu5CfExMjI4dO6aUlBStW7fuux191VVXacWKFWrfvj273A8EKMj7wSIwhDoJ7D5cqVErioy+zRqHaPHgWMXH1Cmko52GvjNBn2buNWLe1OYaTb3mt17nKX5rnfJmTTHihLU8R4nzl8tVnOcHAQQQQMA/BGy5yPiHJqNAAAEEEEAAAQROCXDOYjcggAACCCCAAALOCthyvrK+IO9a9vLycmVnZ+uss85yf2e866egoEB/+tOf9P777+uKK65Q37591axZM2d3CdHqLEBBvs50dPQDgbX/V6Zn3y41RnJJ61DN/U3DV+SLK0o0ZPMEfZ79T2N8t7XtrklXj/Bar2DZQhWuet6IE37BhUqYs0Qh0Q0/f68nSAAEEEDAAgFbLjIWLAVTQAABBBBAAAHLBDhnWbagTAcBBBBAAAEEGlzAlvOV1QX59evXq3nz5u7X0ru+P56fwBGgIB84a8VIf1zgj38p0Ybd5caHd14RoUdujmxwsvyyQndR/h85B42x9Gl/ix7rPNjr8eVOS1PJ5vVGnIif/VwJTy3wOjYBEEAAAQS8F7DlIuO9BBEQQAABBBBAAAFnBThnOetJNAQQQAABBBBAwJbzlbUF+by8PA0fPlxHjx7Viy++qJYtW7JrA0iAgnwALRZDrVZg+LIifX600vj88dujdPNl4Q2ullOar0Ebx+pw/lFjLCmX9NXgn97t9fhyxo5U6UfbjThR3XsoPm2a17EJgAACCCDgnYAtFxnvFOiNAAIIIIAAAgg4L8A5y3lTIiKAAAIIIIBAcAvYcr6ytiCflZWlAQMGqF27dt99d3xwb9nAmj0F+cBaL0b74wInCqs0ZGmRjudXGQ3m3x+jjq0a/q0d3xZn6/7/z96dgElVnfkf/1XvXb13QzfNohhA1LjQqBjRqIkoSZ7MJBmNJqIGhQhK1OD2dxk16rgEk6gxKMrmqJghMYnOTCZRcYkRUHQAgVGJMYIoDQ1NN72vVf/n3qqm+7JIVXVV9b2nvvU8PN1dfc857/mcg57LW+fcF2/U9tZaR3zXj5+m88Z8vX/D2tGuutkz1LXxPUc9/vMuVN5l/T8av3/BURoBBBBIbQFTbmRSexTpPQIIIIAAAgi4UYB1lhtHhZgQQAABBBBAwMsCpqyvjE3It7e364YbbtD69ev11FNPadiwYV6ebykXOwn5lBtyYzv84baAZi5qdfSvyC/Nn+5XWb5vwPv9WXONpi27WbVt9Y5Y7jjpSn1j5On9ii/Y1Ki6H12i7k8/cdSTf+X1yv1W/3fh9ys4CiOAAAIpLGDKjUwKDyFdRwABBBBAAAGXCrDOcunAEBYCCCCAAAIIeFbAlPWVsQl5a2Zt3rxZs2fPVmdnp318fVVVlUpKSpSVNfDPcPbszE9S4CTkkwRNM0kRePW9Lv3bc+2OtkZXpOmxablJaf9gjXzSWK1Llt2kho4mx6X3n3qDzhg24WDFP/f3gdod2jXjIgXrdzmuK7z1HmWfPqlfdVMYAQQQQCA2AVNuZGLrPaUQQAABBBBAAIHECbDOSpwtNSOAAAIIIIBAagqYsr4yNiFfV1dn75DfsGGD3nzzzYhm6eTJk7VkyRKVlZVFdD0XJU6AhHzibKl5YATmvdyh377V6Wj8jCMzdOt3sgcmoL1a/bB+s6a9fItau9ocv3nwtJt1SuX4fsXY/fFHqrtqmoKtLY56iu+fq8yqE/tVN4URQAABBKIXMOVGJvqeUwIBBBBAAAEEEEisAOusxPpSOwIIIIAAAgiknoAp6ytjE/I9z5B/4YUXIp6dJOQjpkr4hSTkE05MAwMgcN0zbVqzqdvR8owzs3TeSZkDEM2+Ta6v/Zsuf/Unau/ucPzysa/eqfGDj+pXjJ3r16p+9mXOOnJyVPLgfGWMHtuvuimMAAIIIBCdgCk3MtH1mqsRQAABBBBAAIHEC7DOSrwxLSCAAAIIIIBAagmYsr4yNiGfWtPRvN6SkDdvTOmR1NwuzVjYour6oIPj/gtyNH5kuiuIVu94TzNeuc0RS3Z6luafeZeOLBnVrxg7Vryu3bdd56jDV1ik0nlPKa18SL/qpjACCCCAQOQCptzIRN5jrkQAAQQQQAABBJIjwDorOc60ggACCCCAAAKpI2DK+oqEfOrMWU/1lIS8p4aLYKMQ2FIb1MxFLWrrc3p9Xrb02DS/Kot9UdSUuEuXV6/Wj1+/x9FAXqZf8796l8YUH9qvhtv+9Lwaf363o470ymEqmfuErOQ8LwQQQACBxAuYciOTeClaQAABBBBAAAEEohNgnRWdF1cjgAACCCCAAAIHEzBlfZUyCflgMKiGhgZ9/PHHamtrU1VVlbKystTa2qrc3Fz5fO5IhB1s4qXK70nIp8pIp2Y/V33UrZuWOp/VPrzUp3mX+pWb5Q6TFz9ZrltWPuAIpjArX4sn3atDCir7FWTz4nlqWbLIUUfG6MNV/OB8+XJy+1U3hRFAAAEEDi5gyo3MwXvKFQgggAACCCCAQHIFWGcl15vWEEAAAQQQQMB8AVPWV8Yn5AOBgF555RXdeeed+utf/2rPzJ5nxfv9fl1zzTXKzMzUT37yE5WWlpo/cz3SQxLyHhkowoxZ4Kk3OvXE685ntU8Yla57z8+Juc54F/yfTX/R7W897Ki2LKdY/37WfarwD+pXcw333qb2l//sqCNz3Akq/tkj/aqXwggggAACBxcw5Ubm4D3lCgQQQAABBBBAILkCrLOS601rCCCAAAIIIGC+gCnrK6MT8l1dXZo3b55uvvlmNTY2qqCgwN4Nb+2OX7JkidLS0nTRRRfpj3/8o7773e/qscceU0lJifmz1wM9JCHvgUEixH4L3PZsm5b/rdtRz4WnZOqS012yTV7Sbz78k+5fvdAR49C8ci2cdLcG5fTvv5e7b7paHW+vdNSdfdqZKrzt3n7bUgECCCCAwIEFTLmRYYwRQAABBBBAAAG3CbDOctuIEA8CCCCAAAIIeF3AlPWV0Qn55cuXa8qUKRo+fLh+/vOf6+ijj9a1116rTZs22Qn5srIybdu2TTfccIOeeuopPf300/b1vAZegIT8wI8BESReoL1LumJxqzbtCDgau+PcHJ16eHriA4iwhfn/91s9vmGp4+oR+ZVafNa9KsrKj7CW/VzW0a662TPUtfE9xy/9512ovMuuir1eSiKAAAIIfK6AKTcyDDMCCCCAAAIIIOA2AdZZbhsR4kEAAQQQQAABrwuYsr4yNiHf3d2tW2+9Vc8884yeffZZWQle63nxs2fPdiTkrYm4ceNGnX/++TrllFPsxH1OjnuOjPb6X5RY4ychH6sc5bwmUNMQ1GULWtTY55HyWRnSI5fk6rDBaa7pzv2rF+g3HzqPmB9ddKi9U96fEft/M4NNjaq7/GJ1V3/m6Gv+ldcr91vfdU3/CQQBBBAwScCUGxmTxoS+IIAAAggggIAZAqyzzBhHeoEAAggggAAC7hEwZX1lbEK+rq7OPo7eei783Llz7ePqD5SQb2lp0dVXX60tW7bs2TnvnqmWmpGQkE/NcU/VXq/fEtCPn2p1dH9wgU+PT/erMNc9Kre/+Uv9z+bXHQEdXTZGj37lJ8pJz4450EDNNu26YqqC9bscdRTeeo+yT58Uc70URAABBBDYv4ApNzKMLwIIIIAAAggg4DYB1lluGxHiQQABBBBAAAGvC5iyvjI2IV9bW2sfPz9y5Eg98MAD9rPjD5SQP9D7Xp+kXo6fhLyXR4/YYxH4/dudmvtSh6Po0cPT9NDFLsrIS7p5xS/00pYVjjirBh+px796Vyzd3lOm++OPVHfVNAVbWxz1FN8/V5lVJ/arbgojgAACCDgFTLmRYVwRQAABBBBAAAG3CbDOctuIEA8CCCCAAAIIeF3AlPWVsQn5xsZGzZo1Szt27LCfDz9o0KADJuSrq6t18cUXq7Kycs9ueq9PUK/HT0Le6yNI/LEI/PS/2vXi+i5H0W8fn6krJ2fFUl3Cylz9+j1aUb3aUf/EyvF66LSb+9Vm5/q1qp99mbOOnByVPrxY6YeN6lfdFEYAAQQQ6BUw5UaGMUUAAQQQQAABBNwmwDrLbSNCPAgggAACCCDgdQFT1lfGJuSDwaC9M/7aa6+1E/LWbvm2trZ9niHf1dVlPzf+xhtvtL9az5j3+Xxen5+ej5+EvOeHkA7EKDBrcas+qA44St/wzWxNPjYjxhoTU+yyV27Vmh3vOyo/a8RE3TPxmn412LHide2+7TpHHb7iUpU+8oTSyof0q24KI4AAAgiEBEy5kWE8EUAAAQQQQAABtwmwznLbiBAPAggggAACCHhdwJT1lbEJeWuCbdq0SRdeeKHWrVunGTNm2LvgrST91q1btWDBAu3atUvz5s3To48+qpNOOslO3I8ZM8brc9OI+EnIGzGMdCIGgfqWoH64oFW7moKO0nOn5uqIoWkx1JiYIm3d7br81Z9oQ+2Hjga+/YVJuuXEmf1qtO1Pz6vx53c76kivHKaSuU/IV1jUr7opjAACCCBAQp45gAACCCCAAAIIJErAlH8wTpQP9SKAAAIIIIAAAtEKmLK+Mjohbw3qypUrdfnll+vdd9894BiPHTtWjz/+uE477bRo5wHXJ0iAhHyCYKnWEwIfbgto5qJWR6xFfmn+dL/K8t1zgkdLV5umLbtFf9+92RHreWO+puvHT++XdfPieWpZsshRR8bow1X84Hz5cnL7VTeFEUAAgVQXMOVGJtXHkf4jgAACCCCAgPsEWGe5b0yICAEEEEAAAQS8LWDK+sr4hLw1zaznyD/55JP67W9/q7feemvPzLMS8dYOemvn/CGHHOLtGWlY9CTkDRtQuhO1wAvrujTnv9sd5UZXpOmxae5KRu/uaNIlL92kLU3VjlhnHvM9TTvq3Kj73bdAw723qf3lPzvqyBx3gop/9ki/6qUwAgggkOoCptzIpPo40n8EEEAAAQQQcJ8A6yz3jQkRIYAAAggggIC3BUxZX6VEQr7vVLOeGd/Y2Ki8vDxlZWV5exYaHD0JeYMHl65FLPDISx363dudjuvPODJDt34nO+I6knHhzrY6e6f81uYaR3PXj5+m88Z8vV8h7L7panW8vdJRR/ZpZ6rwtnv7VS+FEUAAgVQWMOVGJpXHkL4jgAACCCCAgDsFWGe5c1yICgEEEEAAAQS8K2DK+iqlEvLBYFANDQ2ykvIZGRkqLCyUz+ee45+9+9ch/pGTkI+/KTV6U+DqJ1u14dOAI/iZZ2bpuydluqpD21t26gcv3ajatnpHXHecdKW+MfL02GPtaFfd7Bnq2vieow7/+Rcp74dXxl4vJRFAAIEUFjDlRiaFh5CuI4AAAggggIBLBVhnuXRgCAsBBBBAAAEEPCtgyvrK+IS8lYT/4IMPNH/+fP3+97/X5s29zzrmyHr3/v0jIe/esSGy5Ao0tEqXLWjRjsago+H7L8jR+JHpyQ3mIK190litS5bdpIaOJmesp96gM4ZNiDnWYFOj6i6/WN3VnznqyL/yeuV+67sx10tBBBBAIFUFTLmRSdXxo98IIIAAAggg4F4B1lnuHRsiQwABBBBAAAFvCpiyvjI6IW8l45cuXapZs2Zp165dB5xpVmJ+3rx5Ov3009kx75K/jyTkXTIQhOEKgY93BHTF4lZ1dPWGk5ctPTbNr8pid53y8WH9Zv3wlVvV3NnisHvwtJt1SuX4mD0DNdu064qpCtY7/1teeOs9yj59Usz1UhABBBBIRQFTbmRScezoMwIIIIAAAgi4W4B1lrvHh+gQQAABBBBAwHsCpqyvjE7IL1++XFOmTLGfGX/jjTfqoosuUkVFhZ10DwQC2rZtm5YsWaL77rtPI0aM0K9//WsdeeSR3puNBkZMQt7AQaVL/RJ442/duv3ZNkcdw0t9mnepX7lZ/ao67oXfr/tIP3z5VrV3dzjqfuyrd2r84KNibq/7449Ud9U0BVudyf7i++cqs+rEmOulIAIIIJBqAqbcyKTauNFfBBBAAAEEEHC/AOss948RESKAAAIIIICAtwRMWV8Zm5Dv6Oiwk/ALFiywd8l/7Wtf2+/ud2sXvZWInzlzpn784x/r9ttvV3q6u46B9tZfjfhES0I+Po7UYpbAv/+1Q0/+tdPRqQmj0nXv+Tmu6+jqHe9pxiu3OeLKTs/S/DPv0pElo2KOt3P9WtXPvsxZPidHpQ8vVvphsdcbc0AURAABBDwoYMqNjAfpCRkBBBBAAAEEDBdgnWX4ANM9BBBAAAEEEEi6gCnrK2MT8nV1dfaO+NLSUs2dO1cFBQUHnCS7d+/W9OnT7d9bCfyioqKkTygadAqQkGdGILB/gZuWtmnVR92OX154aqYuOc1l2+QlLa9erR+/fo8j1rxMv+Z/9S6NKT405iHuWPG6dt92naO8r7hUpY88obTyITHXS0EEEEAgVQRMuZFJlfGinwgggAACCCDgHQHWWd4ZKyJFAAEEEEAAAW8ImLK+MjYhX1tbax9XP3LkSD3wwAPKzc094MxqbW3V7NmztWnTJvsI+7KyMm/MQoOjJCFv8ODStX4JtHZIMxe16NNdQUc9d5ybo1MPd9/pHq99tkrXvzHHEWthVr4WT7pXhxRUxmzR9qfn1fjzux3l0yuHqWTuE/IV8qGqmGEpiAACKSFgyo1MSgwWnUQAAQQQQAABTwmwzvLUcBEsAggggAACCHhAwJT1lbEJ+Z4j69955x0988wzGj58+AGnVXV1tS6++GIdc8wx9vPks7Lct9PUA38n4hoiCfm4clKZYQLV9UHNWNii5vbejmVlSI9ckqvDBqe5rrf/s+kvuv2thx1xleUU69/Puk8V/kExx9u86FG1PLPYUT5j9OEqfnC+fDkH/hBWzA1SEAEEEDBEwJQbGUOGg24ggAACCCCAgEECrLMMGky6ggACCCCAAAKuEDBlfWVsQt6aJVYy/txzz9U3vvEN/fSnP93vsfXt7e36xS9+occee8zeHX/KKae4YoKlehAk5FN9BtD/gwms3tSt659pc1w2uMCnx6f7VejCXPRvPvyT7l+90BHv0LxyPXHWfSrJLjxYdw/4+4Z7b1P7y392/D5z3Akq/tkjMddJQQQQQMB0AVNuZEwfJ/qHAAIIIIAAAt4TYJ3lvTEjYgQQQAABBBBwt4Ap6ytjE/JWon3NmjVavny55syZo4qKCl144YU6/vjjlZ4eOtZ5y5YtdhL+hRde0E033aSzzz57n1mXk5OjqqoqZWdnu3tGGhYdCXnDBpTuJETgd6s69ciyDkfdRw9P00MXuzAjL2nRe7/To+t/7Yh3ZOEwLTjzbhVl5cdstPumq9Xx9kpH+ezTzlThbffGXCcFEUAAAZMFTLmRMXmM6BsCCCCAAAIIeFOAdZY3x42oEUAAAQQQQMC9Aqasr4xNyPc8Q95KtvfnNXnyZJ4r3x/AGMuSkI8RjmIpJ3DXH9r12vtdjn5/+4RMXXm2Ox+9cf/qBfrNh84d7aOLDtXCSXfLn5ET2/h1tKtu9gx1bXzPUd5//u9MLiEAACAASURBVMXK++GPYquTUggggIDBAqbcyBg8RHQNAQQQQAABBDwqwDrLowNH2AgggAACCCDgWgFT1lfGJuSbmpr09NNPa/fu3f2aREVFRfbO+vz82Hdv9iuAFC1MQj5FB55uxyQwY2Gr/r494Ch7wzezNfnYjJjqS3Shu9+ep+f+sczRzNFlYzTvK3coOz22DxIEmxpVd/nF6q7+zFFv/pXXK/db3010l6gfAQQQ8JSAKTcynkInWAQQQAABBBBICQHWWSkxzHQSAQQQQAABBJIoYMr6ytiEfBLnAk0lQICEfAJQqdJYgdqmoH64oEW7W5xdnDs1V0cMTXNlv29e8Qu9tGWFI7YJFcdo7hm3xxxvoGabdl0xVcH6XY46Cm+9R9mnT4q5XgoigAACpgmYciNj2rjQHwQQQAABBBDwvgDrLO+PIT1AAAEEEEAAAXcJmLK+IiHvrnlFNGEBEvJMBQSiE/hga0Cznmh1FCryS/On+1WW74uusiRdffXr92hF9WpHaxMrx+uh026OOYLujz9S3VXTFGx1fjqh+IHHlXnMuJjrpSACCCBgkoApNzImjQl9QQABBBBAAAEzBFhnmTGO9AIBBBBAAAEE3CNgyvoqJRLyXV1damxsVCDgPNJ57+mUlpYm64h66yuvgRUgIT+w/rTuTYEX1nVpzn+3O4IfXZGmx6blurZDs167Q6u2r3fEd9aIibpn4jUxx9y5fq3qZ1/mKO/L9avklwuVftiomOulIAIIIGCKgCk3MqaMB/1AAAEEEEAAAXMEWGeZM5b0BAEEEEAAAQTcIWDK+srohHx7e7sWLVqkn/70p9q8efNBZ87kyZO1ZMkSlZWVHfRaLkisAAn5xPpSu7kCv3qxQ394p9PRwTOOzNCt38l2Zafbuzs089XbtaH2Q0d83/7CJN1y4syYY+5Y8bp233ado7yvuFSljzyhtPIhMddLQQQQQMAEAVNuZEwYC/qAAAIIIIAAAmYJsM4yazzpDQIIIIAAAggMvIAp6yujE/JWcv3CCy+0Z8uhhx6qMWPGfO7u90MOOURz5sxRSUnJwM+wFI+AhHyKTwC63y+Bq59s1YZPnSeCXD4pS+dOyOxXvYkq3NLVpmnLbtHfdzs/OHXemK/p+vHTY2627U/Pq/HndzvKp1cOU8ncJ+QrLIq5XgoigAACXhcw5UbG6+NA/AgggAACCCBgngDrLPPGlB4hgAACCCCAwMAKmLK+MjYhbx1RP2vWLC1btkzz5s3TN7/5TY6iH9i/M1G1TkI+Ki4uRsAh0NAqXbagRTsag473778gR+NHprtSa3dHk6a/fIs2NXzmiO/yY76vS486J+aYmxc9qpZnFjvKZ4w+XMUPzpcvx71H+cfcYQoigAACEQiYciMTQVe5BAEEEEAAAQQQSKoA66ykctMYAggggAACCKSAgCnrK2MT8rW1tZoyZYpGjBihhx56SH6/PwWmpTldJCFvzljSk4ER+HhHQFcsblVHV2/7ednSY9P8qiz2DUxQB2m1rr1BU1+6UVubaxxXXj9+ms4b8/WYY2649za1v/xnR/nMcSeo+GePxFwnBRFAAAEvC5hyI+PlMSB2BBBAAAEEEDBTgHWWmeNKrxBAAAEEEEBg4ARMWV8Zm5Dv2SFvJeIfeOAB5eayE3Lg/rpE3zIJ+ejNKIHA3gJv/K1btz/b5nh7eKlP8y71KzfLnV7bW3bqBy/dqNq2ekeAd5x0pb4x8vSYg95909XqeHulo3z2mV9T4U13xlwnBRFAAAGvCphyI+NVf+JGAAEEEEAAAXMFWGeZO7b0DAEEEEAAAQQGRsCU9ZWxCflgMKhf/vKXWrx4sZYuXaqxY8cOzEyh1ZgESMjHxEYhBPYRWPx6h55+o9Px/oRR6br3/BzXan3SWK1pL9+i+vYGR4z3n3qDzhg2Iba4O9pVN3uGuja+5yjv/94PlDd9Vmx1UgoBBBDwqIApNzIe5SdsBBBAAAEEEDBYgHWWwYNL1xBAAAEEEEBgQARMWV8Zm5C3ZoV1bP21116rhoYG/fSnP9Xo0aPl87nzqOYBmcUubpSEvIsHh9A8J3DT0jat+qjbEfdFp2Zq6mku3SYv6eOGT3XJspvV3NniiHvuGbdpQsWxMY1BsKlRdZdfrO5q53Pq86+8Xrnf+m5MdVIIAQQQ8KKAKTcyXrQnZgQQQAABBBAwW4B1ltnjS+8QQAABBBBAIPkCpqyvjE7IW9Niw4YNuvjii7VmzRoVFBRo3LhxBzy+/pBDDtGcOXNUUlKS/BlFiw4BEvJMCATiJ9DaIc1c1KJPdwUdld5xbo5OPTw9fg3Fuab36z7SD1++Ve3dHXtqzkrL1MNn3Krxg4+KqbVAzTbtumKqgvW7HOULb71H2adPiqlOCiGAAAJeEzDlRsZr7sSLAAIIIIAAAuYLsM4yf4zpIQIIIIAAAggkV8CU9ZXRCfnly5drypQp2rx5c0SzY/LkyVqyZInKysoiup6LEidAQj5xttScmgLV9UHNWNii5vbe/mdlSI9ckqvDBqe5FmX1jvd05Wt3qSPQe+x+dnqW5p95l44sGRVT3N0ff6S6q6Yp2OrcfV/8wOPKPGZcTHVSCAEEEPCSgCk3Ml4yJ1YEEEAAAQQQSA0B1lmpMc70EgEEEEAAAQSSJ2DK+srYhHxHR4duvPFGPfDAA7r88ss1depUjRr1+cmbtLQ0FRUVyfrKa2AFSMgPrD+tmymwelO3rn+mzdG5wQU+PT7dr8Jc9/Z51fZ1mvXanY4A8zL9WjzpHh1WODymwDvXr1X97MscZX25fpX8cqHSD4st0R9TIBRCAAEEBkDAlBuZAaCjSQQQQAABBBBA4HMFWGcxQRBAAAEEEEAAgfgKmLK+MjYhbz0/3tod7/f7tXDhQo6hj+/8T3htJOQTTkwDKSrwm7c69djLvUfAWwxHD0/TQxe7OCMv6bXPVun6N+Y4Rq04u1ALz7xbhxRUxjSaHSte1+7brnOU9RWXqvSRJ5RWPiSmOimEAAIIeEHAlBsZL1gTIwIIIIAAAgiklgDrrNQab3qLAAIIIIAAAokXMGV9ZWxCvq6uThdddJGGDx9u75LPzXV3sinxU9ZbLZCQ99Z4Ea23BO76Q7tee7/LEfR3TsjUj87OcnVH/mfTX3T7Ww87YizLKda/n3WfKvyDYoq97U/Pq/HndzvKplcOU8ncJ+QrLIqpTgohgAACbhcw5UbG7c7EhwACCCCAAAKpJ8A6K/XGnB4jgAACCCCAQGIFTFlfGZuQ7zmy/v3339dTTz2lQYNiS9YkdhpR+4EESMgzNxBIrMCMha36+/aAo5EbvpmtycdmJLbhftb+h4+W6Z535jlqGZpXrifOuk8l2YUx1d686FG1PLPYUTZj9OEqfnC+fDl8mCsmVAohgICrBUy5kXE1MsEhgAACCCCAQEoKsM5KyWGn0wgggAACCCCQQAFT1lfGJuStsV+3bp2+973v2Tvlr7nmGmVnZydwSlB1PAVIyMdTk7oQ2FegtimoHy5o0e4W5+/mTs3VEUPTXE22+P3f65F1zzhiHFk4TAvOvFtFWfkxxd5w721qf/nPjrKZ405Q8c8eiak+CiGAAAJuFjDlRsbNxsSGAAIIIIAAAqkpwDorNcedXiOAAAIIIIBA4gRMWV8Zm5APBALavXu3/vrXv+qqq67SkCFDNGnSJB122GEaNWrUfmdGTk6OqqqqSNwn7u9NxDWTkI+YigsRiFngg60BzXqi1VG+yC/Nn+5XWb4v5nqTUfChtU/q6Y3/6WhqdNGhWjjpbvkzcmIKYfdNV6vj7ZWOstlnfk2FN90ZU30UQgABBNwqYMqNjFt9iQsBBBBAAAEEUleAdVbqjj09RwABBBBAAIHECJiyvjI2IV9bW6spU6bohRdeiHgGTJ48WUuWLFFZWVnEZbgwMQIk5BPjSq0I7C3wwrouzfnvdsfboyvS9Ng09x/Vfvfb8/TcP5Y5Yj+6bIzmfeUOZadnRT/YHe2qmz1DXRvfc5T1f+8Hyps+K/r6KIEAAgi4VMCUGxmX8hIWAggggAACCKSwAOusFB58uo4AAggggAACCREwZX1lbEK+qalJTz/9tL1LPtJXUVGRLrzwQuXnx3bkcaTtcN3BBUjIH9yIKxCIl8AvX+jQ8//b6ajujCMzdOt33P+Yj5tX/EIvbVnhiH1CxTGae8btMfEEmxpVd/nF6q7+zFE+/8rrlfut78ZUJ4UQQAABtwmYciPjNlfiQQABBBBAAAEEWGcxBxBAAAEEEEAAgfgKmLK+MjYhH9/hprZkC5CQT7Y47aW6wNVPtmrDpwEHwxWTsnTOhEzX01z3xhz95bNVjjgnVo7XQ6fdHFPsgZpt2nXFVAXrdznKF956j7JPnxRTnRRCAAEE3CRgyo2Mm0yJBQEEEEAAAQQQsARYZzEPEEAAAQQQQACB+AqYsr4iIR/feUFtcRIgIR8nSKpBIEKBhlbpsgUt2tEYdJS4/4IcjR+ZHmEtA3fZrNfu0Krt6x0BnDViou6ZeE1MQXV//JHqrpqmYGuLo3zxA48r85hxMdVJIQQQQMAtAqbcyLjFkzgQQAABBBBAAIEeAdZZzAUEEEAAAQQQQCC+Aqasr1IiIR8IBLRx40a9+uqrevvtt5WRkaE5c+YoLy9PL730ksaPH6/Kysr4zhBq65cACfl+8VEYgZgEPt4R0BWLW9XR1Vs8L1t6bJpflcW+mOpMVqH27g7NfPV2baj90NHkt78wSbecODOmMDrXr1X97MscZX25fpX8cqHSDxsVU50UQgABBNwgYMqNjBssiQEBBBBAAAEEEOgrwDqL+YAAAggggAACCMRXwJT1lfEJ+R07dujGG2/UokWL9syAyZMna8mSJcrNzdXVV1+tv/71r3rwwQdlve/zuTvpFN9p7N7aSMi7d2yIzGyBN/7WrdufbXN0cnipT/Mu9Ss3y919b+lq04xXbtMHdf9wBHremK/p+vHTYwq+Y8Xr2n3bdY6yvuJSlT7yhNLKh8RUJ4UQQACBgRYw5UZmoB1pHwEEEEAAAQQQ2FuAdRZzAgEEEEAAAQQQiK+AKesroxPydXV1mjFjhn7729/qy1/+siZNmqQVK1bYM8FKyGdnZ+uuu+7So48+qi984QtaunSpxo4dG9+ZQm0xCZCQj4mNQgjERWDRXzq0ZHmno64Jo9J17/k5cak/kZU0dbbokmU3aVPDZ45mLj/m+7r0qHNiarrtT8+r8ed3O8qmVw5Tydwn5CssiqlOCiGAAAIDKWDKjcxAGtI2AggggAACCCCwPwHWWcwLBBBAAAEEEEAgvgKmrK+MTsgvXLhQ06dP109+8hPdcMMN9gyYPXu2Nm3aZCfky8rKZB1n/9RTT2nq1Kl2cv6WW25hl3x8/67EVBsJ+ZjYKIRA3ARuWtqmVR91O+q7+MuZ+sGXXb5NXlJde4OmvnSjtjbXOOK/+YSZ+s6oSTEZNS96VC3PLHaUzRh9uH18vbKyY6qTQggggMBACZhyIzNQfrSLAAIIIIAAAggcSIB1FnMDAQQQQAABBBCIr4Ap6ytjE/Ktra128v29997TM888o+HDh6vnvb4JeWta7Ny5UxdddJEGDx6suXPnqqCgIL6zhdqiFiAhHzUZBRCIq0BrhzRzUYs+3RV01HvHuTk69fD0uLaViMq2t+zUtGW3aHtrrTP+k67UN0aeHlOTDffepvaX/+wom3XiySq696GY6qMQAgggMFACptzIDJQf7SKAAAIIIIAAAgcSYJ3F3EAAAQQQQAABBOIrYMr6ytiEfG1traZMmaKRI0fqgQcesJ8Xf6CE/IHej++UobZoBEjIR6PFtQgkRqC6PqgZC1vU3N5bf1aG9MgluTpscFpiGo1jrZ8119g75evbGxy13n/qDTpj2ISYWtp909XqeHulo2z2mV9T4U13xlQfhRBAAIGBEDDlRmYg7GgTAQQQQAABBBD4PAHWWcwPBBBAAAEEEEAgvgKmrK+MT8iPGDFCDz30kPx+/wET8i0tLbr66qu1ZcuWPUfZx3e6UFu0AiTkoxXjegQSI7B6U7euf6bNUfngAp8en+5XYW5i2oxnrR83fKpLlt2s5s4WR7Vzz7hNEyqOjb6pjnbVzZ6hro3vOcr6v/8D5U2bFX19lEAAAQQGQMCUG5kBoKNJBBBAAAEEEEDgcwVYZzFBEEAAAQQQQACB+AqYsr4yNiHf1tama6+9VsuXL9fSpUs1duzYAybk161bp+9973v6yle+op///OfKycmJ72yhtqgFSMhHTUYBBBImsPTNTj3+Soej/qOHp+mhiz2QkZf0ft1HmvHK7Wrt6v1gQVZaph4+41aNH3xU1G7BpkbVXX6xuqs/c5TNv/J65X7ru1HXRwEEEEAg2QKm3Mgk2432EEAAAQQQQACBgwmwzjqYEL9HAAEEEEAAAQSiEzBlfWVsQt4azueff95+NryVbL/77ruVn59vP1e+7zPkN2/erFmzZumPf/yjfve73+lf/uVfopsJXJ0QARLyCWGlUgRiFrjrD+167f0uR/l/OTFTs87KirnOZBZcX/s3zXzldnUEOvc0m52epfln3qUjS0ZFHUpge7V2zZqqYH2do2zuuRfIl+vfb32+7Gyl5RfIl18oX35++PsCpeXny1dcGnUMFEAAAQRiFTDlRibW/lMOAQQQQAABBBBIlADrrETJUi8CCCCAAAIIpKqAKesroxPyzc3NuuGGG/TII4/o0EMP1be//W2988476urq0tSpU7V27Vr99re/1a5du3TFFVdozpw5ysvLS9U57ap+k5B31XAQDAK2wIyFrfr79oBD44ZvZmvysRmeEFq1fZ1mveZ81ntepl+LJ92jwwqHR92H7o8/Ut1V0xRsdR6HH3VFPQVycpSWZyXsw0l6O3lvfd/3a758eeH3CsLv5+XLV1gUc7MURACB1BMw5UYm9UaOHiOAAAIIIICA2wVYZ7l9hIgPAQQQQAABBLwmYMr6ypiEfFNTk55++ml7Hl144YX2bnjr1djYqPvuu08PP/yw/f3+XlYy/q677lJpKTsU3fIXkYS8W0aCOBDoFahtCuqHC1q0e6/889ypuTpiaJonqF77bJWuf2OOI9bi7EItPPNuHVJQGXUfOtevVf3sy6Iul4gC1s58a+e9tQM/lMTv3YUf+t7amd8n2W8n9vPlKyiULy/0/0xeCCCQGgKm3MikxmjRSwQQQAABBBDwkgDrLC+NFrEigAACCCCAgBcETFlfGZOQr62t1ZQpU+y5s2TJEpWVle2ZR8FgUNu3b9drr72mDRs22DvjjzrqKPu58meffbaGDx8un8/nhXmXMjGSkE+ZoaajHhP4YGtAs55odURd5JfmT/erLN8b/x198ZPlumXlA44+lOUU69/Puk8V/kFRj0j766+oZemTsp4tH2hsULBhd9R1uKGALy9vP7vv907s99mdnxdO+Fu7+jldxg1DSAwIRCxgyo1MxB3mQgQQQAABBBBAIEkCrLOSBE0zCCCAAAIIIJAyAqasr1IiIZ8ys9KgjpKQN2gw6YpxAi+s69Kc/2539Gt0RZoem5brmb7+4aNluuedeY54h+aV64mz7lNJdmH/+9HWpkBTg4JNTQo0NSrY9/vGRgWarfesBH7oa7C57/dN/W9/AGqwjs1Ps47P33PEfmi3ft+d+vbOfeuaAmsXf+ha65h+5eQMQMQ0iUDqCphyI5O6I0jPEUAAAQQQQMCtAqyz3DoyxIUAAggggAACXhUwZX1FQt6rM9DwuEnIGz7AdM/zAg/+uV3/tbrL0Y8zjszQrd/J9kzfnvrgef3y3acc8Y4sHKYFZ96toqyBPcLdTtJbCfu+X63kvZW4b2pSsLEh9Lvmnu+bwtc3SO3OD0t4ZUB8RcVKCx+fHzpyv+/u/L0S+z2J/4ICpZX0nojjlb4SJwIDLWDKjcxAO9I+AggggAACCCCwtwDrLOYEAggggAACCCAQXwFT1lck5OM7L6gtTgIk5OMESTUIJFDg6idbteHTgKOFKyZl6ZwJmQlsNb5VP7r+11r03u8clY4uOlQLJ90tf4Z3d20H6+ucyfy9Evs9O/SD1m79cGLfPm5/d318gZNVW2aWQkn88O77cMJ+z3vWTvzwbn17V354p779tbgkWVHSDgKuETDlRsY1oASCAAIIIIAAAgiEBVhnMRUQQAABBBBAAIH4CpiyviIhH995QW1xEiAhHydIqkEggQINrdJlC1q0ozHoaOX+C3I0fmR6AluOb9V3vz1Pz/1jmaPSo8vGaN5X7lB2elZ8G/NCbZEct2/v0A/tyu+7k9/ase/JV06OfXR+KFnf99j9nvfCyf68AqUV9Ozet47bz5d1VD8vBLwmYMqNjNfciRcBBBBAAAEEzBdgnWX+GNNDBBBAAAEEEEiugCnrK+MS8i+88ELMM2Hy5MlasmSJyso4/jZmxDgVJCEfJ0iqQSDBAh/vCGj6/FZHK3nZ0mPT/Kos9iW49fhVf/ubv9T/bH7dUeGEimM094zb49dIitSUksft5/rlsxL1VsLecdR+34R+n2R/38R+3sA+HiFFpiXd3EvAlBsZBhYBBBBAAAEEEHCbAOsst40I8SCAAAIIIICA1wVMWV+RkO8zE0nIu+evJQl594wFkSBwMIFX3+vSvz3nfG758FKf5l3qV66HNphf98Yc/eWzVY7unj5sgn526g0HI+D3cRRIueP2Jfl6jtgPJ/X77tQPJfidO/VDR+4XhD4EkOuPoz5VpYqAKTcyqTJe9BMBBBBAAAEEvCPAOss7Y0WkCCCAAAIIIOANAVPWV8Yl5Ovr63XLLbeooKAg6pmUk5OjqqoqZWdnR12WAvEVICEfX09qQyDRAgte7dCvV3Y6mpkwKl33nu+t57DPeu0Ordq+3tGPs0ZM1D0Tr0k0IfXHQSDY1ho+Rr9JgcYGBZutI/XD31tfrZ9NO27fSugXFoWOz+9J3O9J7OeHd+z37Nx3HstvHdOvHG/9HY3DNKEKSabcyDCYCCCAAAIIIICA2wRYZ7ltRIgHAQQQQAABBLwuYMr6yriEvDWxOHbe63+9JBLy3h9DepB6Atc906Y1m7odHf/Bl7N08ZczPYPR3t2hK/9yl9bseN8R87e/MEm3nDjTM/0g0NgEUvG4fUvKV1wSStzn9SbwffnW94XhJH+fxL6V+C+w3s9XWgmP+Iltpg18KVNuZAZekggQQAABBBBAAAGnAOssZgQCCCCAAAIIIBBfAVPWVyTk4zsvqC1OAiTk4wRJNQgkUaC5XZqxsEXV9UFHq3ecm6NTD09PYiT9a6qtu10/fPlWfVD3D0dFF479Z1097uL+VU5powUiOm6/0dq136hAU5+vu+u965KZFUrmW7vy8wv27NQPHbVv7dovDO/SD+3g35P4t5L6RcXe7bfHIzflRsbjw0D4CCCAAAIIIGCgAOssAweVLiGAAAIIIIDAgAqYsr4iIT+g0yj5ja9bt07nnnuuPvzwwwM2/sYbb+iUU06JOLhNmzbp4Ycf1h//+Edt3LjRPvb/vPPO07Rp0zR48OCI6+l7IQn5mNgohMCAC2ypDWrmoha19Tm9PitDeuSSXB02OG3A44s0gKbOFl2y7CZtavjMUeTyY76vS486J9JquA6BiAVS9bh968h86+j8ULI+vPu+z059Z2K/z7H81k79wqKIfbnQKWDKjQzjigACCCCAAAIIuE2AdZbbRoR4EEAAAQQQQMDrAqasr0jIe30mRhn/f/7nf+pb3/rW55aKJiG/du1azZw5U2+99ZbGjh2rESNG2Mn+zZs36+yzz9avfvUrjRkzJsooObI+ajAKIOAigVUfdeumpW2OiAYX+PT4dL8Kc10U6EFCqWtv0LRlt2hLU7XjyptPmKnvjJrknY4QaUoIpOxx+/680E78vPDue+sofWv3vZ3k73PUfni3ft/3rCP6U/Vlyo1Mqo4f/UYAAQQQQAAB9wqwznLv2BAZAggggAACCHhTwJT1FQl5b86/mKN+4IEHdM011+j555/XP//zP8dcj1Vwx44dmjFjhpYtWyar3h/84AfKyMhQc3Oz7r//ft1xxx360Y9+pDlz5ig3N7osHDvk+zU0FEZgwAV+vaJTC17rcMRx9PA0PXRxdP8tGOiO7Gyr09QXb9T21lpHKHecdKW+MfL0gQ6P9hGIm4DjuP3GBgWbm0JH6/ccsd/cqKBpx+1LspLyvgLrWP1QUn/PTn17x35h+Nj9Psl++yj+8Pu5/rj5J7siU25kku1GewgggAACCCCAwMEEWGcdTIjfI4AAAggggAAC0QmYsr4yJiEf3fCl5tVtbW269tpr9dJLL+nZZ5/Vscce2y+I3//+9zrnnHN01VVX2Un37OzsPfU1NDToyiuvtNt67rnnNGHChKjaIiEfFRcXI+BKgduebdPyv3U7YjvnxExdcVaWK+M9UFCfNddo6ks3qr69wXHJ/afeoDOGRfffNk91nGARiFAgZY/btxL6hUVKs5L6VqK+IJy432d3fijR70j25xXIOq5/oF6m3MgMlB/tIoAAAggggAACBxJgncXcQAABBBBAAAEE4itgyvqKhHx854Wra6urq9NFF11k72BfsmSJhg4dGnO8HR0duvHGG+2d8S+++KLOOuusfep68skn7V3zv/jFLzR79uyo2iIhHxUXFyPgSoH2LumKxa3atCPgiO+Gb2Zr8rEZroz5QEF93PCppr/8r2roaHJcMveM2zShon8fbvIUBMEikACB2I7bb1CgqVFqb09ARMmr0ldcojQrWZ8XPl6/IJy4D+/Wdx6735PYz1daSVm/gjTlRqZfCBRGAAEEEEAAAQQSIMA6KwGoVIkAAggggAACKS1gyvqKhHwKTeMPPvhA5513nk466ST9+Mc/1kMPPaTf/e53toD1XPmrr77a3jXv8/kOqtKT3P/kk0/0m9/8RkccccQ+DJpSWAAAIABJREFUZZYvX65TTz3VPtbeStxHc2w9CfmDDgEXIOAJgZqGoC5b0KJG5yPlNXdqro4YmuaJPvQE+WH9Zk17+Ra1dvV2JistUw+fcavGDz7KU30hWARMEgjW71KgqeeI/dQ5bl+ZWUoLJ/Dt3ffhnfp2gt96P6/3qP3Q7vyeXfoFWv33j+wpcPzxx5s0FegLAggggAACCCAw4AKm/IPxgEMSAAIIIIAAAgggEBYwZX1FQj6FpvTrr7+u008/XVVVVWppaZHf79fgwYO1efNmbdy4UQUFBY5nwX8ejVXmggsusC955plndOihh+5zuVXn+eefryFDhtg78svKIt/NRUI+hSYmXTVeYP2WgH78VKujn0V+af50v8ryD/4BIDcBra/9m2a+crs6Ap17wspOz9L8M+/SkSWj3BQqsSCAQAQCqXzcfrc/T9lDhyltcIXSB1eEvpZXKG1QudLKK5ReOSwCQS5BAAEEEEAAAQQQ6Ctgyj8YM6oIIIAAAggggIBbBExZX5GQd8uMSkIcjz32mGbOnGknz+fOnauvf/3rSktLU1dXl6znwd9www2yjqJ/+umn9dWvfvVzI4ok2R7JNQdqhIR8EiYETSCQRIH/Wt2lB//sPFp6dEWaHpuWm8Qo4tPUqu3rNOu1Ox2V5WX6tXjSPTqscHh8GqEWBBDwhMDnHrff2Cjr99bR+r3XWTv5vXPcvq+4VOmDwwn6nqS99XNP8r6i0hPjRJAIIIAAAggggECyBEz5B+NkedEOAggggAACCCBwMAFT1lck5A820ob8PhAI2Lvff/3rX+uaa67R97//fcfR9MFgUAsWLNBll12mqVOn6le/+pXy8vIO2PtIku2RXHOgBkjIGzLx6AYCfQR++l/tenF9l8PkjCMzdOt3sj3n9JfPVum6N+Y44i7KylfV4KN00pDjNLGySkPzyj3XLwJGAIHkCphw3H5aaVmf3fXhXfZ77bZPriqtIYAAAggggAACAydgyj8YD5wgLSOAAAIIIIAAAk4BU9ZXJOSZ2XsEehLoGRkZ+o//+A+NHj36gDqRJNsjueZADZCQZ2IiYKbArMWt+qA64OjcFWdl6ZwTMz3X4Rc/Wa5bVj5wwLgPLRhqJ+ZPtv4MGee5/hEwAgi4WyDY2qJgk7XjvncXfmg3foOCTc0KWF8bGxVoDu/Qt763fm/93Nyc1M6llQ1WWsUQpQ+yvlYq3fp5cLnSy4fYX61j8nkhgAACCCCAAAImCJjyD8YmjAV9QAABBBBAAAEzBExZX5GQN2M+xqUXtbW1mjJlirZt26alS5dq7NixB6x369at9rXWy3o+/NChQ/e5tichP3z4cD311FMqKSmJOE4rIW8dsc8LAQTMEmjqSNcDKw5TY3uGo2OXnbhFo0uTmyCKh+wbDe/q6Zr/OWhVmb4MjckZoaPzR+uL/sNUkVl20DJcgAACCCRSILOuVmn1dcrYXad060996GtG+Gt6U2Mim9+n7q7iEnUXlajL/lOsQEmp/X2gOPS1u6AwqfHQGAIIIIAAAggggAACCCCAAAIIIICAewSOP/549wQTQyQk5GNA82oR69j6xsZGFRQU2M+O3/u1Y8cOXXDBBbK+HiwhX1dXp4suukiffPKJfvOb3+iII47Yp77ly5fr1FNP1YwZM+zj8nNzI39WNAl5r84y4kbg4AKfNeTooZUjHRfmZHTrxxM3qzS34+AVuOyKV+rf1n/Wvq62YOSxl2UW6ajcL+jovC/oiNyRyk7LclmvCAcBBBCQMnbttBP0VtLeSt6n1++yE/cZDeEEfktyP0jVWVKmQHEoaW8l77tLStVdWKyeZH53fgHDhgACCCCAAAIIIIAAAggggAACCCBgoAAJeQMH1cQubd682U62Wwn5AyXQ161bp3PPPVejRo2yd7QPGjTogBQdHR268cYb7UT7iy++qLPOOmufa60d7jNnztQvfvELzZ49OypWjqyPiouLEfCcwKvvdenfnmt3xD281KfHp/uV7dw875m+vbvzA62oXmP/+aDuH1HFfXz5F0PH2w+p0pjiQ6Mqy8UIIIBAtALxPOqr+9NPFNhZo+6a7Qrs2K7uHTWhr+GfrSP1k/lKrxymtPKK0HPtrePwe55nb/9cIV9hUTLDoS0EEEAAAQQQSDGBeK6zUoyO7iKAAAIIIIAAAvsVMGV9xQ75FJngzc3N+tGPfqQnnnhCjz/+uKZPny6fz7en911dXbrvvvt066232n9uv/12paenf67O73//e51zzjm66qqrNGfOHGVnZ++5vqGhQVdeeaVeeuklPffcc5owYUJU0iTko+LiYgQ8KfD4Kx1a+manI/ZTDk/XnefmeLI/fYOub2/Qim1rtbJ6jd7c9q6snyN9Dcop0cmV4+wE/YSKY1WYlR9pUa5DAAEEIhJI6o1Me7u6a7b1SdLXqHtHT/I+9DWpz7TPyla6lbAfZD3Dvidxb33t/dnHTvuI5hEXIYAAAggggMC+AkldZzEACCCAAAIIIIBACgiYsr4iIZ8Ck7Wni9ZOdmsHfGlpqebOnauvf/3r9tH17e3tdpL+lltu0VFHHWXvjh8zZsxBZayj7a3j6JctW2bvlL/wwgvtpLyV/L///vt1xx13xHRcvdUwCfmD8nMBAkYIXPdMm9Zs6nb05QdfztLFX840on89nXhv10daUb1aK6vXal3txqj6dmzZWDtBf3Jllb5YOjqqslyMAAII7E/AdTcybW3q3r7Vubt+Z40CNdaO++3212Bba9IG05eTayfoe3fXl9u76/f8XFEp6xpeCCCAAAIIIIDA3gKuW2cxRAgggAACCCCAgMcFTFlfkZD3+ESMJnxrF/y8efN0880320fXV1VVqaysTB9++KGsI+2PO+44Pfroozr55JP3VNva2mofN28dP//0009rypQpjiZXrlypyy+/XO+++67Gjh2rESNG7Knv7LPP1q9+9auIkvt794OEfDQjy7UIeFeguV2asbBF1fVBRyfuPT9HE0Z9/ikdXu11U2eL3rR3z6+1j7ff2VYXcVeKsgr0pSHHaeLQ8Tp5yDiVZBdGXJYLEUAAgR4BL97IBJubHAn67r4Je/uo/O1Su/NRKIkccZ8/b7/H4ts77a3j8SsqpT6nRyUyFupGAAEEEEAAAfcIeHGd5R49IkEAAQQQQAABBPYVMGV9RUI+xWZ3MBiU9az4hx9+2N7ZbiXircT8eeedp2nTpmnw4MEOkYMl5K2LN23aZNf3xz/+URs3bvzc+iLlJiEfqRTXIeB9gS21Qc1c1KK2PqfX52RK8y71a0RZ76M1vN/T/ffgw/rNWrkt9Oz5/635v6i6eUTJF0LPnq8cp3GDjoyqLBcjgEDqCphyI7P3CAYbdoePw+89Fj+ww/l8e3V2JG3graPvexL01nPt0weV28+337PbfvghSYuFhhBAAAEEEEAgOQKmrrOSo0crCCCAAAIIIIDAvgKmrK9IyDO7XSlAQt6Vw0JQCCRMYNVH3bppaZuj/spinx6b5ldedsKadV3FrV1tenv7eq3YtsbeQb+1uSbiGPMy/Tqp4thwgr5K5bmlEZflQgQQSC0BU25kYhm14O76Pcfgh55lH07eW8fj79yuQPXWWKqNuYyvsKg3Qb/XMfn2EflDh8dcNwURQAABBBBAIPkCqbzOSr42LSKAAAIIIIBAKgiYsr4iIZ8Ks9WDfSQh78FBI2QE+imwZHmnFv3FuXOxamS6fnZBTj9r9m7xzY2faUW1dbz9Gq3e8Z7auyPf2TmqaIROHmLtnq/ShIpjvItA5AggEHcBU25k4g4TrjBQV2sfjx/Y6dxdH7COxrfer9mWqKb3W6+vuGSv3fXhZ9r37LYfMjSp8dAYAggggAACCBxYgHUWswMBBBBAAAEEEIivgCnrKxLy8Z0X1BYnARLycYKkGgQ8JnDbs21a/rduR9TnTMjUFZOyPNaTxIS7clvoufNWgn5zY+S7OHPSs3VCxdH27vmJleM1LK88MQFSKwIIeELAlBuZgcQO1O7UngS9/Qz7mtDP9q770M77ZL7SSsr6HIdfHnq+fXmF0gaVh76WD0lmOLSFAAIIIIBAygqwzkrZoafjCCCAAAIIIJAgAVPWVyTkEzRBqLZ/AiTk++dHaQS8KtDeJV2xuFWbdgQcXfjXb2frK0dleLVbCYm7umWHVmxdYx9vbx1zbx13H+lrRH6l/dx5K0F/QvnRyk7nAw+R2nEdAiYImHIj4/axsJLyfZP09u76PrvuraR+Ml9pZYNDz7S3EvRWwr7niPzBVsI+lLznhQACCCCAAAL9E2Cd1T8/SiOAAAIIIIAAAnsLmLK+IiHP3HalAAl5Vw4LQSGQFIGahqAuW9Cixr3yy/MuzdWYIWlJicGLjbxTs8HeOW8dcf/33Zuj6sKEimN1SmXoePvDCnlecVR4XIyABwVMuZHxIP0+IVvH39uJ+p7j8Psm7K2Efl1tUrtpJex7d9eHd9n3Sd6nlQ1Kajw0hgACCCCAgNcEWGd5bcSIFwEEEEAAAQTcLmDK+oqEvNtnWorGR0I+RQeebiMQFli/JaAfP9Xq8CjN92n+9FwV+304HURgZ1td+Gj7tXpr27tq7GyO2KzCP0gTK8fZz5+3nj2fl+mPuCwXIoCANwRMuZHxhnb/owxUb91zFL59JH7NdnXvrAl93bFdwd31/W8kihrSKip7d9fvvdu+vEK+4tIoauNSBBBAAAEEzBJgnWXWeNIbBBBAAAEEEBh4AVPWVyTkB34uEcF+BEjIMy0QQOC5/+3Uwy90OCCOqEzT3EtywYlS4N2dG+3d8yu3rdF7uz6KqnTV4CPt585bR9yPLT4sqrJcjAAC7hQw5UbGnboDE1X31k8dz7S3jsvvm7wPNuxOamBplUOVbh2Fb++uDx2JH/q53P7qKypOajw0hgACCCCAQLIEWGclS5p2EEAAAQQQQCBVBExZX5GQT5UZ67F+kpD32IARLgIJEvjpf7XrxfVdjtrPPiZD/++fshPUovnV1rc36M1t79o76N/ctlZ17Q0Rd7osp1hfGmI9e36cThoyTkVZ+RGX5UIEEHCPgCk3Mu4R9UYk3Z9+Et5dH95lb+2275O4DzY3Ja8jWdmhXfaD+jzTPvwc+57kva+gMHnx0BICCCCAAAJxEmCdFSdIqkEAAQQQQAABBMICpqyvSMgzpV0pQELelcNCUAgMiMCsxa36oDrgaHvWWVn6lxMzByQe0xp9v+4jraxeayfo3935QVTd+2LpGDs5b+2gP7psTFRluRgBBAZOwJQbmYETNLTl9nZ1b6/es7Pefq699Rx7+2soeR9sifwRKP1WyslR+qDyPrvr991t78vjg2H9dqYCBBBAAIG4CrDOiisnlSGAAAIIIIAAAjJlfUVCnsnsSgES8q4cFoJCYEAE6luC+uGCVu1qCjraf/CiXB0zIm1AYjK10abOFvuZ8yu2rdGb1WtV07or4q4WZuXrS0OO08mVVTp5yDhZu+l5IYCAOwVMuZFxp67ZUQWbm/sk6MOJevtZ9r2Je7W1JQ3Bl+sPJez3Stz3HI2fXlEp5eQkLR4aQgABBBBAgHUWcwABBBBAAAEEEIivgCnrKxLy8Z0X1BYnARLycYKkGgQMEfhwW0AzF7U6elOQIz0+3a/yQp8hvXRfNz7a/Ym9c37ltrV6e/v6qAI8vHiknZyfWFml8YOPiqosFyOAQGIFTLmRSawStccqEGxsUGBnjbprrF3120Nf+/68o0bqaI+1+qjL+fLynM+yH9TnmfZWMr+8QsriUThRw1IAAQQQQGC/AqyzmBgIIIAAAggggEB8BUxZX5GQj++8oLY4CZCQjxMk1SBgkMCr73Xp355z/gP+yMFpeuSSXGVnGNRRl3altatNb9ds0EorQV+9Rp8110QcaV5Grk6sOMZO0J9SWaUK/6CIy3IhAgjEX8CUG5n4y1BjsgSCDbt7E/b2cfi9ifuAteO++rNkhWK3Yz2vPn1whayd9WmDQ0l6+2vPz8NGJDUeGkMAAQQQ8K4A6yzvjh2RI4AAAggggIA7BUxZX5GQd+f8SvmoSMin/BQAAIH9Csx7uUO/favT8btTDk/XnedyHG2yp8wnjdVauW2NVlSv1f/WbFB7d0fEIYwsHKaJQ0K7508aclzE5bgQAQTiI2DKjUx8NKjFrQLB+l2ho/DtI/HDSfueo/GtXffbq5Mauq+ouDdBbyfv+ybuK5RWOTSp8dAYAggggIA7BVhnuXNciAoBBBBAAAEEvCtgyvqKhLx356DRkZOQN3p46RwC/RK47pk2rdnU7ajjB1/O0sVfzuxXvRTun8Cb2961d85bz5/f1BD5zsbs9CwdX360JlaO08lDqnRIQWX/AqE0AggcVMCUG5mDdpQLjBcI7Krts7s+vMveTt7XhJL4NduTauArLg3vri8P77gPJ+0HlYfet55pzwsBBBBAwGgB1llGDy+dQwABBBBAAIEBEDBlfUVCfgAmD00eXICE/MGNuAKBVBVobpdmLGxRdX3QQXDv+TmaMCo9VVlc1e/tLTu13ErOV6/R29vXqaWrLeL4huWV73n2/AnlRys3g9MPIsbjQgQiFDDlRibC7nJZigtYz6/vm6AP7bbvTdgHanckVSitbJDSehL09rH4zt321rH5vBBAAAEEvCvAOsu7Y0fkCCCAAAIIIOBOAVPWVyTk3Tm/Uj4qEvIpPwUAQOBzBbbUBjVzUYva+pxen5MpzbvUrxFlPvRcJrB6x//ZR9tbO+j/Vr8pqujsZ88PGWcfbz+q6JCoynIxAgjsX8CUGxnGF4F4CfQ9Ft9O1ltH4lvPtQ8flW/txE/my0rYp5VXKL3na0/S3nqmvbXTvmxwMsOhLQQQQACBKARYZ0WBxaUIIIAAAggggEAEAqasr0jIRzDYXJJ8ARLyyTenRQS8JrDqo27dtNS587qy2KfHpvmVl+213qROvLVt9fbOeSs5/9b2dWroaIq48+W5pfpS5TidUjleEyqOVX6mP+KyXIgAAr0CptzIMKYIJFMgsG1r6Jn2PYl669n21u778DPug/V1yQxHaeVDep9pbyXprWR9z4576+eSsqTGQ2MIIIAAAiEB1lnMBAQQQAABBBBAIL4CpqyvSMjHd15QW5wESMjHCZJqEDBc4Kk3OvXE6x2OXlaNTNfPLuCYc68M/frav4WePV+9Vv+368Oowj5u0BH2zvmTK8fpyJJRUZXlYgRSWcCUG5lUHkP67k6B7urP7AR9KGkfTt5bP+8MPd8+2LA7qYGnDRkaOhJ/n932oWfc+4pLkhoPjSGAAAKpIMA6KxVGmT4igAACCCCAQDIFTFlfkZBP5qyhrYgFSMhHTMWFCKS8wG3Ptmn537odDudOyNTlk7JS3sZrALs7mvTmtrX2Dvo3q9dqV3vkiYuS7EJ9KXy0/ZeGHKfi7EKvdZ94EUiagCk3MkkDoyEE4ijQ/eknsp5r7zwWv/fnYFNjHFs7SFWZWeFd9uHd9dbO+r2eb+8rLEpePLSEAAIIGCDAOsuAQaQLCCCAAAIIIOAqAVPWVyTkXTWtCKZHgIQ8cwEBBCIVaO+Srljcqk07Ao4i//rtbH3lqIxIq+E6FwpsrPtYK7at0Yqta7R25/tRRXhU6SidPMTaPV+l4waNjaosFyNguoApNzKmjxP9S1GB9nZ112wL7bK3d9vX7HmWfc8z7YPNzcnDyc4O7bLvOQ5/cGh3vb3rPnxMvi+/IHnx0BICCCDgcgHWWS4fIMJDAAEEEEAAAc8JmLK+IiHvuamXGgGTkE+NcaaXCMRLoKYhqMsWtKjR+Uh5zbs0V2OGpMWrGeoZQIHmzhb7mfMrq9faR9xvb62NOJqCzDxNGHKsfby99WdQDkf0RozHhUYKmHIjY+Tg0CkEIhFoa1P39j7PtA8fk78neW8dj9/WGklNcbnGl5NrJ+gdu+v7/lxRKesaXggggEAqCLDOSoVRpo8IIIAAAgggkEwBU9ZXJOSTOWtoK2IBEvIRU3EhAgiEBdZvCejHTzn/8bk036f503NV7PfhZJjAPxq22EfbW8n5VdvXR9W70UWHamLlOHv3/AnlR0dVlosRMEHAlBsZE8aCPiCQKIFgc5P9PHt7V731dWdN78/2M+63S+3tiWp+n3p9/rzQLnsrUW/vtt/rmPyKSik7O2nx0BACCCCQKAHWWYmSpV4EEEAAAQQQSFUBU9ZXJORTdQa7vN8k5F0+QISHgEsF/vBOp371YocjuiMq0zT3EnZluXTI4hJWW3e73tm+QSut4+2r1+rTpm0R15ubkaMTy4+2k/OnDB2vSv/giMtyIQJeFTDlRsar/sSNgFsEgg27Q8fi79qp7m1be4/J37lDgZpt6q7+LKmh+vLyw0fhW0n73qPxM488RukjDk1qLDSGAAIIxCrAOitWOcohgAACCCCAAAL7FzBlfUVCnhnuSgES8q4cFoJCwBMCP/2vdr24vssR69nHZOj//RO7rjwxgHEIcktTtX20vbWD/p2aDWrvdn5I4/OaOLRgqJ2cP3nIOB1f/kVlp2fFISKqQMBdAqbcyLhLlWgQMFMguLu+d5e9tdu+55n29q777QpUbx3QjttH4efkypebYx+Lb//J7vk+R77c8Hs54fd6fme/nxMqu6dMn+vz8ge0XzSOAALeFWCd5d2xI3IEEEAAAQQQcKeAKesrEvLunF8pHxUJ+ZSfAgAg0C+BWYtb9UF1wFHHj87O0ndOyOxXvRT2psCq7evs5Lz15+OGTyPuRFZapsaXHxXaPV9ZpUMLhkVclgsRcLOAKTcybjYmNgRSSSCwqza0u95O2G9XYOdO+xn3gZ071F2zzT4q36sva9e+lbjfk+z3++XLyg4n8q33w7+z3+/zs5Xwt5L/PV97Ev+5vR8C8KoJcSOAwOcLsM5ihiCAAAIIIIAAAvEVMGV9RUI+vvOC2uIkQEI+TpBUg0CKCtS3BPXDBa3a1RR0CDx4Ua6OGZGWoip02xKoad2l5VtX28fbr9q2Ts1drRHDVOYN1slDquznz59Ycaz8GTkRl+VCBNwkYMqNjJtMiQUBBD5fIFC7s/dIfDt5X+NM4u+oST3C7OzeRL+dsO+T0N/zc88O/54d/X0+HNDzYQBH0j9HvoLC1LOkxwi4SIB1losGg1AQQAABBBBAwAgBU9ZXJOSNmI7mdYKEvHljSo8QSLbAh9sCmrnImWwtyJEen+5XeaEv2eHQnksF1ux4XyuqV9tH3G+s/ziqKK0j7a2j7SdWjteYYp5tGxUeFw+ogCk3MgOKSOMIIBB3AWsnfWBnTei59lbSPvw1sLtOwZYWBdvbFGxtVbCtVcHmpri3b1qFPn9eKMmfHdqVn5aXJ2VlOT8EYO/i30+S33rf2vVvl93r9/4806joDwJxFWCdFVdOKkMAAQQQQAABBGTK+oqEPJPZlQIk5F05LASFgOcEXn2vS//2XLsj7pGD0/TIJbnKzvBcdwg4wQJ17Q12cn5F9Vq9tW2tdndE/o/9g3JKdHLlOPt4+5MqjlVhFs+eTfBwUX0/BEy5kekHAUURQMAQASsxbyfo29ocX9XznpXAtxL59s99rtvzft/ftSrY2qZQ2chP0DGEMrpuZGaFjuPfO1nfc0x/zxH94d9bHwjY9wSA8HuOMjmS9UgAXgh4WIB1locHj9ARQAABBBBAwJUCpqyvSMi7cnoRFAl55gACCMRL4JFlHfrdqk5Hdaccnq47z+W48XgZm1rPhtoP7aPtrWfPW99H8zqm7HA7OT+xskpfLB0dTVGuRSDhAqbcyCQcigYQQCC1BTraexP9PTvzrcT/3gn+8O9kv98nwW+/H/55T5nQLn91dqS27UF678v12zv5lbO/Y/17jvHf+4j/3g8I9O7q77u7P1c+65QAXggkWIB1VoKBqR4BBBBAAAEEUk7AlPUVCfmUm7re6DAJeW+ME1Ei4BWB655p05pN3Y5wp56WpYtOzfRKF4hzgAUaOpr05rZ37QS9dbx9bVt9xBEVZRXoS0OOs5PzVpK+JJtnu0aMx4UJETDlRiYhOFSKAAIIJEkg2NIcTu6Hd+X3TeBbu/R7kvit+9nh3+f4fvX9EID1fnNzknrg3WZ8+QXho/vDCXt7t3/uvkf09xznb+3i77vrv+f68CMBen5nfRCAFwKss5gDCCCAAAIIIIBAfAVMWV+RkI/vvKC2OAmQkI8TJNUggIAt0NwuTXu8RTsagw6Re8/P0YRR6SghELWA9bx5KzG/snqNVu94L6ryY0sO08QhVZo4tErjBh0ZVVkuRiAeAqbcyMTDgjoQQAABUwWCjQ3OHft7HetvH8tvv7fXsf2On/f9vdqdj4My1S/mfvU9xt9O5PdN+vdJ7Pck+XuS/vaJADn2hwLsBH/fpL/1c35BzCFRMLkCrLOS601rCCCAAAIIIGC+gCnrKxLy5s9VT/aQhLwnh42gEXC1wMc7Arpicas6unrDzMmU5l3q14gyn6tjJzh3C7R0tWnV9nV7nj+/vWVnxAHnZfrtZ85bz5+fWDle5bmlEZflQgRiFTDlRibW/lMOAQQQQKB/Ar3J/D7H8lu7+u0/1lH/Pd/v/XvrNID9fQAg/F5TY/8CS4HS1rH7vbv1Izim3/5AwF47/Pfs9u/zWIBcfwroJaeLrLOS40wrCCCAAAIIIJA6Aqasr0jIp86c9VRPSch7argIFgHPCLzxt27d/mybI97KYp8em+ZXXrZnukGgLhf4uOFTe+f8im1rtabmPXUEOiOO+AuFI/Yk5ydUHBNxOS5EIBoBU25koukz1yKAAAIIeEcg2NwUSupbx/jbR/eHEvayE/1toff7Huvfk+TvOfa/57j/ng8GtIYfC2DVwevAAlnZzh39fXf49z2yP5zgl/1en2S/tat/nzI58hUWpZQ666yUGm46iwACCCCAAAJJEDBlfUVCPgmThSaiFyAhH70ZJRAN7kc5AAAgAElEQVRAIDKBJ//aqX//a4fj4qqR6frZBTzzMTJBropGoL27Q+/UbNCK6tCz57c0VUdcPCc9WydUHK2Th1TplKHjNSyvPOKyXIjA5wmYciPDKCOAAAIIIBC1QIe1gz+8I78nsd/z855Efp+kv5XEb++z678n6d+T7O/5wEBrq9TpvMeIOjbDC/hy/eHd/Tmyk/n2sfzhhH7PUf32+3sf7e88xt8+2t+6rqdMXp6r5FhnuWo4CAYBBBBAAAEEDBAwZX1FQt6AyWhiF0jImziq9AkB9wjctLRNqz7qdgT03ZMyNfPMLPcESSRGCnzWXGMfbW8l59/evl5t3ZE/h3V4/hBNDB9tf3z5F2Ul7HkhEIuAKTcysfSdMggggAACCCRSINjS3Luj30rW753A79nZ39r36P59v3ce7d8mq15eny/gKyh0JvjthL9zF38omd/3CP+9dvnv5/fKjm7NzTqLmYoAAggggAACCMRXwJT1FQn5+M4LaouTAAn5OEFSDQII7FegtUOauahFn+4KOn7/r9/O1leOykANgaQJrNq+3j7efuW2Nfpo95ao2p1QcawmVlbZR9xbR93zQiBSAVNuZCLtL9chgAACCCBgikCwYXfvDv+eI/z3JP7DR/m3tUn2ey3ha/sm/MPH/jvKtEkdkX9I1BTLqPphJer77uLvServ55j+rTt32lUPHTo0qia4GAEEEBgIAV92ttLyC+Sz/uTlK836cFN+gdLy8+UrLh2IkGgTAQQQ2EfAlH/HIiHP5HalAAl5Vw4LQSFglEB1fVAzFraoea9/e5p3aa7GDEkzqq90xhsCNa27Qs+er16jt7avU3NnS8SBV+SW6eRwcv6kimOVl+mPuCwXpp6AKTcyqTdy9BgBBBBAAIHECQSt4/l7kvw9x/j3HM1v/3yAXf3Wcf19j/XvqaPnkQDNTYkLmpoRQAABBBIrYCfs+yTpw8n7tLx8WSeThJL5+fLlWUn88PfW+9bvC4sSGxu1I4BAygiY8u9YJORTZsp6q6Mk5L01XkSLgFcFVm/q1vXPtDnCL833af70XBX7fV7tFnEbIrB25/v20fZWgv6Dun9E1auqwUfaCfqJQ6o0tuSwqMpysfkCptzImD9S9BABBBBAAAFzBIJNjbKS/r2J/d4E/z5H9O/vAwFWgt/a2e+ow/oQgfN+zhwxeoIAAgh4X8B+dEg4UZ9WUGTvwrcS+HbyvqAglLi3E/7h96zd+Xm9iX3vC9ADBBCIh4Ap/45FQj4es4E64i5AQj7upFSIAAIHEPjdqk49sqzD8dsjKtM095JczBBwjUBde8Oe3fNvbntXuzsaI46tNLtIX7KfPV+lLw0Zp6Ks/IjLcqGZAqbcyJg5OvQKAQQQQAABBKIWsHbo9yTre3bm903q27+zjvHvOdY/lMh3ltnraH+rTmv3f6fzXjHq2CiAAAIIIBCzQCiB32f3/Z7v+7zXszvfSvDbR++HE/r+vJjbpSACCLhLwJR/xyIh7655RTRhARLyTAUEEEimwF1/aNdr73c5mjz7mAz9v3/KTmYYtIVAxAL/t+vvoWfPV6/VutqNEZezLvxi6RhNrBxn76A/puzwqMpysRkCptzImDEa9AIBBBBAAAEE3C4QbG4O78wPJfT3HNG/d/K/vU2fbd5sd4dnyLt9VIkPAQQsgWBri+wTTJqaFGhsULC5UYGmpvB7kW8EcKumday+vfveTtL3Texbx+3vley3Evvh6+1d/Tls1HHruBJX6gmY8u9YJORTb+56osck5D0xTASJgFECMxa26u/bA44+XXl2lr59QqZR/aQz5gk0dDTZz5zvSdDvbKuLuJOFWfmynjlvH29fWaWynOKIy3KhdwVMuZHx7ggQOQIIIIAAAgiYKsA6y9SRpV8IpKZAsKXZTs4Hwkn73u+tJH7v+4Hm0M/BxvB71s/NzZ5H8xUVh3bd99mZv+d4fSvJ37Mr3z5qP5Tgt68tLfN83+kAAm4SMGV9RULeTbOKWPYIkJBnMiCAQLIFapuC+uGCFu1ucbb84EW5OmZEWrLDoT0EYhb4sH6zVm5bYz97/n9r/i+qeg4vHhlOzo/T+MFfjKosF3tHwJQbGe+IEykCCCCAAAIIpIoA66xUGWn6iQACkQiEdt/3JO73SuxbSfueBL61K9/end+b2LdPJPHyKzMrnMzvuxN/r+P3wzv39yT28/JDZYpLvNxzYkcg7gKmrK9IyMd9alBhPARIyMdDkToQQCBagQ+2BjTrCeeCvyBHeny6X+WFvmir43oEBlygpatNb29fpxXVa+0kfXXzjohj8mfk6MSKY+3j7U+pHK8K/6CIy3KhuwVMuZFxtzLRIYAAAggggEAqCrDOSsVRp88IIJAogWDD7t4kvSOx33usfk8S3/7aHHrf+t56vIinXzk5fY7a77P73rFjP18+66h9672C8O58a6d+YZGnu07wCOwtYMr6ioQ8c9uVAiTkXTksBIVASgi8sK5Lc/7buWgfOThNj1ySq+yMlCCgkwYLbG78zE7Or6herdU176kj0Blxb0cWDtPEIVX2DvovDTku4nJc6D4BU25k3CdLRAgggAACCCCQ6gKss1J9BtB/BBBwk0CwfpcC1u57x7H7DXuO4N+zI7+5SYHGhvB1TbLKef3ly/XLOl7fl1+4Z6d+z/H7oWP3C8NH8YeT/XZiP1++gkL58vK93n3iN0zAlPUVCXnDJqYp3SEhb8pI0g8EvCnwqxc79Id3nInKUw5P153n5nizQ0SNwH4E2rs77CPtV25baz9/fnPj1oidstOzdHz5F3XykHGaWDlehxRURlyWCwdewJQbmYGXJAIEEEAAAQQQQMApwDqLGYEAAggYItDRrkBj+Ah9K2G/1/H7oSR/n2S/tTu/MZzsb9jteQQrKe/L73vEvpXY3+s9K4lvJfDtBH+BvVvf/hCAP8/z/acD7hIwZX1FQt5d84powgIk5JkKCCAw0AJXP9mqDZ8GHGFcclqWLjw1c6BDo30EEiJQ3bJDy7eutpPzb9dsUGtXW8TtDMsrt3fOW39OLD9auRl8eCVivAG40JQbmQGgo0kEEEAAAQQQQOBzBVhnMUEQQAABBCyBYFurveM+2BTefd8c/n6fxH6fZL91TfhDAF5XtI7NTwsn9UOJ/dBu/T3J+55kv3VNQZ9kf16BlMO/KXl9/OMdvynrKxLy8Z4Z1BcXARLycWGkEgQQ6IdAQ6t02YIW7WgMOmq59/wcTRiV3o+aKYqANwTeqdlgJ+etI+7/vntzVEGfUH60nZw/pbJKo4oOiaosFydewJQbmcRL0QICCCCAAAIIIBCdAOus6Ly4GgEEEEBg/wLB5mYFm61d+KFEvr37PpzU73sEf6ApdNS+nfi3vlrXNDd7ntVXVBzafZ8X3n1v7cDv2Ym/d2K/J/FfUKC0kjLP950O7CtgyvqKhDyz25UCJORdOSwEhUDKCXy8I6ArFreqo6u36zmZ0rxL/RpR5ks5DzqcugI72+q0Yusardi2Rm9te1dNnS0RYwzOLdXJlePs58+fNOQ45Wf6/z97dwNlV1Xfjf83k5fJ2+RlQiAEEGtFUFteikUtrL//2gdcrtraCoKC1FqwQBUQXLUU/+hCa3XhX3kUFLH6f/oIIqBQ1LKeCvg8SxcItFICajXFKkFIwJBMSDJJJi8z/7XPvXfmTt7m3uTeO/ec87lrZWUys+9++eyD7jPfu/dp+L0KtkegKDcy7dFRKwECBAgQIEBg/wWss/bfzjsJECBAoHUCKcDPQvosxK8G+2n3fRby1x21n31dPWq/+v20uz/XrxkzK0foTzhiv/74/f7oTcfr96cy1e/Xgv+Fi3I99KJ2vijrK4F8Ua/QnI9LIJ/zCdR9AgUSuP8/d8aHvzHx6O5DF/bEjefNibl9BRqooRBoQuCx51dUd88/Gj8d/K8m3hlx3EFHV463X3pCvGLgN5t6r8KtESjKjUxrNNRCgAABAgQIEGidgHVW6yzVRIAAAQJTJzC64YUYyUL9FOLXHatfDfDHduTXwv6h6i7+TZsitg1PXcdb0fKsWZXAfuyo/brgvhbgp7B/bn/0VkP9rGzaqT9/QSt6oI5dBIqyvhLIu7S7UkAg35XTolMESivwj9/fFjfdv33C+E948bT4f8/2TKPSXhQGPiawfnhDPPjs8nhw9fLs7/TvRl8L++bHa5cen+2gT3+nf3u1X6AoNzLtl9ICAQIECBAgQKA5Aeus5ryUJkCAAIFiCoyuX1fZiZ+O2q+G+vs8aj8L9jdFel/eXz2z51R236fAfsJR+7sG+/Oy0H9CsD93Xt6H35b+F2V9JZBvy+Wh0gMVEMgfqKD3EyDQaoG/vW1r/Ot/7ZxQ7VtfPSMu/IOZrW5KfQRyLZB2zP9g9aPZDvq0k76Z18sX/WblePtDT4jjDjqmmbcq24RAUW5kmhiyogQIECBAgACBjghYZ3WEWSMECBAgUGSB4eFKiF+/Oz8F+2kXfvX7lWP3Jx61n71nwwu5l+lJO+3HduJP3KlfCfjrg/15ldC/dgT/7GI+JrIo6yuBfO7/8yzmAATyxZxXoyKQZ4Et2yIu/P82x9PrRicM4//5k774/VdMz/PQ9J1A2wTSs+bTM+fTs+fTDvo1Wxr/pHN61nx65nx69vzvLTshDprlOV6tmqii3Mi0ykM9BAgQIECAAIFWCVhntUpSPQQIECBAYP8ERrdsjnSk/tiO/KEU7m+qHsG/KUayf1e/l/2dgv3xsH//Wu2ed6Vj87Pj82vBfXW3fs+8ani/t7B/bn/ErO48DbYo6yuBfPf8d6IndQICeZcDAQLdKLB6/Whc8OXNMbTLo5C+8Bez46ilvd3YZX0i0FUCP39hZfwgHW2/+tH44a9/3FTffnPBi7Kd8+lo+9895Lebeq/CEwWKciNjXgkQIECAAAEC3SZgndVtM6I/BAgQIECgOYHRoaEYHdo4FuBnwf4uoX7289ou/hT2b9pQ+RDA5qHmGuvC0j0LF1V33Y8H+JUwf3415K8L9lPw35++Py96Fy1u22iKsr4SyLftElHxgQgI5A9Ez3sJEGinwL8/uTP++patE5oYmNcT/3D+7Fg4p6edTaubQKEEtuzYGv/26x9n4Xw64n7V0K8bHt/s6bPidw/+rXjtoSfEyct+Jw6ds6Th9yoYUZQbGXNJgAABAgQIEOg2AeusbpsR/SFAgAABAp0VGN1YCeezED8dtV/bfZ+F+NWd+6lM9Qj+SrBf3aG/dUtnO9vq1mbMrIT5aVd+2ok/4fj9tGt/fuXn8+qO5Z87L3pTqL9g4V57U5T1lUC+1Rec+loiIJBvCaNKCBBok8DXH94eX/jutgm1v3xZb1z/57Pb1KJqCRRfYOXGVVk4/+Czy+ORX/8khndO/G9sXwIv6j80XpuOtj/0+Djx4N+Kvmkziw92ACMsyo3MARB4KwECBAgQIECgLQLWWW1hVSkBAgQIECiNwOj6wcru+6G08z6F+pUj9rOAP4X4G8d350/cpb8xYnvjv0vrStC+vmpg3x89taB+Xn88P7Q5Np/4mvitPz2jK7vdaKcE8o1KKddRAYF8R7k1RoDAfgh8/FvDcd+Pd+z1nQfN64nDBnpj2aKeOGxRbyxLXy/siSMW98asGfvRoLcQKJnAQ+nZ86v/PTvifuXGZxoe/czeGfE7B78i2z2fnj//4vmHNfzeshT0i+KyzLRxEiBAgAABAp0WsM7qtLj2CBAgQIAAgXqBkcG1Yzvua8F+FujXB/vVXfkj1Z36Wbn1g10Nue70c+Loiy7t6j5O1jmB/GRCfj4lAgL5KWHXKAECTQhs2xFxyVe2xBPPjjTxrkrRRXNTSN8Tyxb1xuEDvXFoNbRPYf0cG3ub9vSG4gs8t/n5eKAazv/bc4/H5h0THxuxL4Glcw6qPHv+0BPipEOOjTnTZxUfbJIR+kVx6S8BAAQIECBAgECbBKyz2gSrWgIECBAgQKD9AsPDlV35m+qO2s9259cdtZ+O18+O3x8/aj/7esMLbe3f2re9K445/6K2ttHuygXy7RZW/34JCOT3i82bCBDosMDaTaPx7i9tjhc2t67h+bMj21GfdtdnO+tTWF/9Ov3MiwCByI60T8+df/DZR+OJ9SubIjnx4FfGa5cenwX0L1v44qbeW5TCflFclJk0DgIECBAgQKDbBKyzum1G9IcAAQIECBDolMDols11u/M3ZF9POFY/Hbu/sS7sz4L9Stif/uzrtebcv4xXvPP8Tg2lLe0I5NvCqtIDFRDIH6ig9xMg0CmBFatH4p8f3R6rBkdj1eBI/HrDaNuantsX2a76FNQfPlDZYV/50xOL5/W0rV0VE+hmgbVb11fC+dWPxsPPPR4btm1quLuLZy2M1x56fPb8+dcsPS7mz5zX8HvzXNAvivM8e/pOgAABAgQIdLOAdVY3z46+ESBAgAABAt0sUAvms5A+25W/ITtq/1c/+2lsfvlvx3FveGM3d3/SvgnkJyVSYCoEBPJToa5NAgRaJfDU2tF4ZnAkVq0biWeqQX3278H2hfXpufSVsH58R31td/2SfmF9q+ZWPd0v8PjaFfHg6uVZQP+TdT9vqsO/vfhllWfPH3p8vHLgqKbem6fCflGcp9nSVwIECBAgQCBPAtZZeZotfSVAgAABAgTyIFCU9ZVAPg9XWwn7KJAv4aQbMoGSCKRQPoXzlcC+sqs+fZ1C/Ha9Zk6POHThnsP6pQuE9e1yV+/UC7ywbVM89Ozy+MGqf4+Hnn0s1g03/jyrBTPnxauXHp+F87936O/Eor75Uz+gFvWgKDcyLeJQDQECBAgQIECgZQLWWS2jVBEBAgQIECBAIBMoyvpKIO+C7koBgXxXTotOESDQZoHnNoyO7aqv7Kiv7KpPf2/d3r7G0/H3tefUpx322U777Ln1wvr2qat5KgR+NviL6vH2y2P58z9tqgtHL/qN+L2lJ2Q76E9Y8vKm3ttthYtyI9NtrvpDgAABAgQIELDOcg0QIECAAAECBForUJT1lUC+tdeF2lokIJBvEaRqCBAojMDaTWlnfS2wrwT1tdB+aLh9wzx04S5hfRbU98aLFgvr26eu5k4IDG3fnD1zPj1//qHVy+O5LWsbbnbujDlx0iG/nT17/uRlvxMHzx5o+L3dULAoNzLdYKkPBAgQIECAAIF6Aess1wMBAgQIECBAoLUCRVlfCeRbe12orUUCAvkWQaqGAIFSCLywOcaPwa/uqn8me379SGzY0j6Cg+fXdtP3ZCF9+lN7bn3f9Pa1q2YC7RD4rxd+FQ8++2j27Pl/fe5HTTXxkvlHxGuzo+1PiJMOObap905F4aLcyEyFnTYJECBAgAABAvsSsM5yfRAgQIAAAQIEWitQlPWVQL6114XaWiQgkG8RpGoIECi9wOZtEU+ncD4L6CvH31eeWz8a6za177n1i+elkL4nllV31NeOwj98oDdmzyz9tADocoGtO4fj3577UTy4enn84NlH45lNzzXc475pM+NVB/9WFs6fvOzEOGzuwQ2/t1MFi3Ij0ykv7RAgQIAAAQIEGhWwzmpUSjkCBAgQIECAQGMCRVlfCeQbm2+lOiwgkO8wuOYIECilwPCOGAvqU2C/an0K7iuh/a83tC+sXzhnD2H9QG8cMdAbc/tKORUG3eUCv9q0OgvnH1j9aDzy6x/H8M5tDff48HlL4/cOPT473v5Vh/xWzJo29Rd5UW5kGp4EBQkQIECAAAECHRKwzuoQtGYIECBAgACB0ggUZX0lkC/NJZuvgQrk8zVfekuAQDEFVj4/cUd9OgI/Bfer17cvrO+fFZWj77Od9ZWj8GtfpyDfi0A3CDz87GPxg2eXZ8fb/3LD0011KXv2/KEnZAH9by44oqn3tqpwUW5kWuWhHgIECBAgQIBAqwSss1olqR4CBAgQIECAQEWgKOsrgbwruisFBPJdOS06RYAAgTGBdOR9bVf9qnWjY8+w/9Xa9oX1c2ZGLMueVV9/FH4K7HvioHnCepfn1Ag8t/n5bOd8CufTMfdDO7Y03JFDZi+uhPOHHh+vPuTYmDtjTsPvPZCCRbmRORAD7yVAgAABAgQItEPAOqsdquokQIAAAQIEyixQlPWVQL7MV3EXj10g38WTo2sECBCYROC5FyoB/aoU2qe/655fn47Jb8erb/qewvpKcH/IfGF9O8zVuWeBf1/zH1k4n464X7H+l00xHX/Qy7NwPj1//phFL2nqvc0ULsqNTDNjVpYAAQIECBAg0AkB66xOKGuDAAECBAgQKJNAUdZXAvkyXbU5GqtAPkeTpasECBBoQuD5TaORdtSn59RnR+APVr9eNxKbG38sdxMtVoq+aPHE4+/TUfiHDfTGoQuF9U1jekPDAmu3ro8Hq0fbp2PuX9i2qeH3DvQtiNdUw/nXLD0+Fsyc1/B7JytYlBuZycbp5wQIECBAgACBTgtYZ3VaXHsECBAgQIBA0QWKsr4SyBf9Ss3p+ATyOZ043SZAgMABCKzfnHbU1z23vnoUfgrvNzR+CnjTPcieVT/QO3Ycfi2sP3xAWN80pjfsU+DHa5+IB599NH6w+tFIXzfzeuXAS8eOtz928dHNvHW3skW5kTkgBG8mQIAAAQIECLRBwDqrDaiqJECAAAECBEotUJT1lUC+1Jdx9w5eIN+9c6NnBAgQmAqBoeGIp9elY/An7qpPAf7gUPueW3/IgsrO+onPre+JFy/pnQoGbRZIIO2Wf/jZ5fGD1cvjoWeXR9pN3+hr/sx52TPn0/Pn0/H2i2ctbPStWbmi3Mg0NWiFCRAgQIAAAQIdELDO6gCyJggQIECAAIFSCRRlfSWQL9Vlm5/BCuTzM1d6SoAAgakWSM+lf3rtSKxaPxrPZM+rrz6/ft1IrNnYvrD+oP5qWD/QU91dXwnu0277WTOmWkX7eRNIz5tPz53/wep/j0fX/LSp7h+18Mh47dJKOH/iwa+c9L1FuZGZdKAKECBAgAABAgQ6LGCd1WFwzREgQIAAAQKFFyjK+kogX/hLNZ8DFMjnc970mgABAt0osPL5akCfdtdngX3lWPzV69sX1i+am8L6XY7CH+iNwwd6Y87MblTSp24SGNq+Of71uR9Vj7dfHs9tfr7h7s2ZPit+95Bj4/cOPT5OPvR34pA5B+323qLcyDSMoiABAgQIECBAoEMC1lkdgtYMAQIECBAgUBqBoqyvBPKluWTzNVCBfL7mS28JECCQV4Gn19U9s34wPcO+Etqn77frNX92VI7BH0g76tOz6yvBffo6/cyLwK4Cv9zwdPbc+fTnX597vCmgI/sPy8L5dLz9a5cen723KDcyTUEoTIAAAQIECBDogIB1VgeQNUGAAAECBAiUSqAo6yuBfKku2/wMViCfn7nSUwIECBRV4NkXKmF9tqO+ehR++nr14EikY/Lb8ZrbF+PH3w9UjsRfVn2G/cC8nnY0qc6cCWzdORyP/Pon2dH2Dz37WDy1cXXDI5jZOyNedchvxeE7DorDZx4cL3vZyxp+r4IECBCYKoGenp6YP3NuzJ/Zn/09a1rfVHVFuwQIEJhUoCi/MJ50oAoQIECAAAECBDokUJT1lUC+QxeMZpoTEMg356U0AQIECHRW4PmNKayv7qhPz6yvOwp/87b29CU9l74Wzu+6u35Jv7C+PerdX+szQ7+OB1b9e3a8/Q+f+3GkwN6LAAECRRZIHy6aP3NeLOibl/2dgvoF2d/zon/m3FiQgvu+eWPfy8rOnBdzZ8wpMouxESDQJQJF+YVxl3DqBgECBAgQIECgMCc9CuRdzF0pIJDvymnRKQIECBBoQGBwaDRWrZ+4q762w37j1gYq2I8iM6dHHLowHXs/fvx97Sj8pQuE9ftBmtu3pCPt09H2Dz27PP7rhV/ldhw6ToAAgXYIVIL7/ljY15+F95VAf17273kzUphfDfnHAv3+WNQ3vx1dUScBAgUVEMgXdGINiwABAgQIEJgygaKsrwTyU3YJaXhfAgJ51wcBAgQIFFFgaDji6erx96vW1e2wHxyNFOS363V4Ov6++pz6FNpnO+2zfwvr22XeDfX+esu67Gj7B1cvj4efezyGtm/uhm7pAwECBHInkHbXV47Nr+28T8fnV78e26lfCfNrof6S2QO5G6cOEyBw4AJF+YXxgUuogQABAgQIECDQGoGirK8E8q25HtTSYgGBfItBVUeAAAECXS+wdXvEM9Wj759Jx+Cn59dXQ/t0RH67XocurAb0E3bX98aRBwnr22U+VfUuf/6nlePtn/z3GBkdif7+/qnqinYJECDQsMDO0Z2xfnhTbNi2MQaHNzT8vm4ouOvx+v11gX0lvB8/Xr+yY79y/P48x+t3w/TpA4H9EijKL4z3a/DeRIAAAQIECBBog0BR1lcC+TZcHKo8cAGB/IEbqoEAAQIEiiWw8vmReCY9t762w7769bMvtC+sP3h+bTd9TxyWdtUv6o3aUfh904vlW6bRFOVGpkxzZqwECIwLbN6xNTZs2xQvbNsYG7KgPv0ZygL7yvdr39sUL1SD/PTzrTuHc8W4sG/+2G77+iB/Qd2O/NoR/CnMT1+n93gRIDC1AtZZU+uvdQIECBAgQKB4AkVZXwnki3dtFmJEAvlCTKNBECBAgECHBJ5eN1rZUV+3qz79O32/Xa/F81JI3xPLdjkK//CB3pg9s12tqrcVAkW5kWmFhToIECiXwNqt6ytBfgrthyeG95Vgv/q9apCfwv1NOXvcRzpev3Zsfu0I/bFAvxrm14L87Od98+KgWYvKdSEYLYE2ClhntRFX1QQIECBAgEApBYqyvhLIl/Ly7f5BC+S7f470kAABAgTyIZB20Kdd9avSjvossK/stF+9fiS27WjPGBbO2UNYP9AbRwz0xty+9rSp1sYFinIj0/iIlSRAgMCBCVR23Vd34I/tyq+E9xvrd+WPhfz5O16/b9rMSAF9LRCh0l0AACAASURBVMTPvk4B/ozK3+Mhf+VY/exnM+fF3OmzDwzXuwkUTMA6q2ATajgECBAgQIDAlAsUZX0lkJ/yS0kH9iQgkHddECBAgACB9gukZ9PXjsEf22E/WNltv2Vbe9rvnxWxrHb8/cDEo/AXzfXc+vaoT6y1KDcynbDSBgECBA5EYGjHlti4bWjC8foTjtTftjH7ebYzv25X/vDONv2f8IEMZh/vrT9efyzQ7+uvBvxz60L+yvfSrvwFM/vb1BvVEphaAeusqfXXOgECBAgQIFA8gaKsrwTyxbs2CzEigXwhptEgCBAgQCDHAoNDKZiv7qofHIlV6ypfp7B+49b2DGzOzFpYX38Ufm8sG+iJg+YJ61ulXpQbmVZ5qIcAAQLdKPD81sEspN+4fffj9bNj91OAv32o8ve2jdlu/bwdrz9vxpyxXfnjQX4lrK/t1p8/MwX640G+4/W78WrVp3oB6yzXAwECBAgQIECgtQJFWV8J5Ft7XaitRQIC+RZBqoYAAQIECLRBYGg44lfpGPzq8fdZUJ/+vX40UpDfjlff9D2F9ZXg/pD5wvpmzItyI9PMmJUlQIBAWQRSWF/ZbT/xz9jO/OFKeF/5edqdn8/j9dOx+f1pt331mP3KsfrjQf6EnztevyyXf1eM0zqrK6ZBJwgQIECAAIECCRRlfSWQL9BFWaShCOSLNJvGQoAAAQJlEti6PeLpalBfCewrf9Ju+3REfrteL1pcOf4+BfSHLaoehT/QG4cuFNbval6UG5l2XUvqJUCAQBkF0vH6WUg/vKka2G+sBvaV8H5sV3729XjYn7fj9Rf1zc923FcC+7mVQL96vP5YuF89Vr9/huP1y/jfwoGO2TrrQAW9nwABAgQIECAwUaAo6yuBvCu7KwUE8l05LTpFgAABAgQOWODJNSmgrx5/XwvuB0fi2RfaF9angH5Pz60/YnE5w/qi3Mgc8MWoAgIECBBoiUDteP3KrvvKDvyN2e778SC/PsRPXw9t39yStjtVSTpevxLY90dlN34t0J+4Kz/9rHbcvuP1OzU73dWOdVZ3zYfeECBAgAABAvkXKMr6SiCf/2uxkCMQyBdyWg2KAAECBAjsU+Dp9Jz6sV316Rn2lWfWp++363XIgupu+hTaZ7vrKzvsX7ykt11NTnm9RbmRmXJIHSBAgACBAxKYeLx+/VH61eP0JxyvX9mZv354wwG12ek3902bORbkL6gL62uhffp7T8fuz5k+q9Nd1V6LBKyzWgSpGgIECBAgQIBAVaAo6yuBfAkv6SeffDKuu+66uPvuu2PFihVxwgknxJlnnhnnnXdeLFmypGmRVteXOiCQb3oavIEAAQIECBRaYPX6SkCf7a5Pz6uvfp3+3r6zPUM/qL929P34DvvsOPyB3pg1oz1tdqLWotzIdMJKGwQIECDQfQJpd/2G7UO7HK9fPUp/eFNs2F45er+yQ78Yx+vXdt7XH6tfC/XHg/7KUfxeUytgnTW1/lonQIAAAQIEiidQlPWVQL541+Y+R7R8+fK48MIL4+GHH46jjz46jjjiiHjiiSdi5cqVcdppp8X1118fRx11VMMqra6v1rBAvuEpUJAAAQIECJReYM3GWkhfPQq/LrhPz7Rvx2vR3BTWV8L5ynH4la/TDvu5fe1osXV1FuVGpnUiaiJAgACBsgis2bIuNlSP068dr58dtT88MbyvHL9f+V7ejtfvnzE35s9Mf8aP1x8L77Oj9qu78qs79hfM7I/FsxaW5RJo+zits9pOrAECBAgQIECgZAJFWV8J5Et04a5ZsyYuuOCCuO++++Laa6+Nd77znTF9+vQYGhqKT37yk3H11VfHe9/73rjmmmti9uzZk8q0ur76BgXyk/IrQIAAAQIECDQgMDiUQvrxXfWrqs+vf2ZwJDZtbaCC/Sgyf3ZkwXwW1A/U767vjQVz9qPCFr+lKDcyLWZRHQECBAgQ2KtAOiq/ttt+4y4771+YsBt/Y2zcNpTL4/VnTevLdthngX3d8frju/L7s+9ngX9fCvX7IwX9jtefeNlYZ/kfEgIECBAgQIBAawWKsr4SyLf2uujq2u688844/fTT45JLLslC976+8e1bGzZsiIsvvjjuvffeuOuuu+Kkk06adCytrq++QYH8pPwKECBAgAABAgcosGFLVI++H4ln1o3GqvUjsSp7hv1orN/cnufWp93zlR31lbB+LLhf1BMD83oOcESNvb0oNzKNjVYpAgQIECAwdQJpd339sfn1O+8nHqu/MduRX9u9P7xz29R1ej9aHuhbUA3pK4F+Cup3DfIru/TTzv30d3GP17fO2o8LyFsIECBAgAABAvsQKMr6SiBfkst827ZtccUVV2Q74++555449dRTdxv5V77ylWzX/Kc//em47LLL9inT6vp2bUwgX5IL0zAJECBAgECXCmzZFvH0Ls+qT7vqV60bjec3tSesT8+l3/X4+2XVo/CX9LcurC/KjUyXXjq6RYAAAQIEWiJQOV6/7ij9tBN/+67H628cD/yHN8XQji0tabtTlYzvtq+E+PV/skC/r7ILfzzcn9f1x+tbZ3Xq6tEOAQIECBAgUBaBoqyvBPIluWIHBwfj3HPPjaeeeipuv/32OOaYY3Yb+QMPPBCnnHJKdqx9Cu73dWx9q+sTyJfkQjRMAgQIECBQAIFtOyJSOJ920qcd9atqz6wfHInnXmhPWD9j2t7D+qULmgvri3IjU4BLyRAIECBAgEDLBeqP1x8L9Icn7sCv7NqvfC8duf/Cto0t70c7K6wdr5+Ozq8E9pXgfsIO/D0cuz97+qx2diur2zqr7cQaIECAAAECBEomUJT1lUC+JBfuypUr4+yzz85Ge8stt8SRRx6528hXrFgRZ511VixdujS++tWvxuLFi/eq0+r6dm3IDvmSXJiGSYAAAQIECijwq7XpufUpsE9h/WglsK8ehd+u4R6ejr8f6I1lCycehZ++v+urKDcy7bJULwECBAgQKKPArsfrZ6F9NaxPwf3GbUPV3fjjQX76/raR7bniqj9ePx2dX9uB358dp98fC/YQ5Kcyjb6ssxqVUo4AAQIECBAg0JhAUdZXAvnG5jv3pRoJ2xspU4NopGwjZfYGK5DP/SVnAAQIECBAgMAeBFJAv3r9SPwq21lf2WGfgvun1rZnZ33qQtpBn4X16fj7Rb0xPPiLmDltJF72speZIwIECHS9wLTenli6sCda+eiOrh+0DhLIkcDWncNZUL8x23Vf2XE/4aj9bRuz723cPjQh4N+8Y2uORhkxb8ac6tH5/ZF25tcfo5++7q8erf/ML5/OxmWdlavp1VkCBAgQIECgiwX+8z//M5bOXBy/f9L/1cW9nLxrAvnJjQpRopFwvJEyNYxGyjZSZm+4tUC+EPgGQYAAAQIECBBoQKBn9sExbd5h0Tv38Oidtyx65x4WPXPTv5dF74w5DdSgCAECBIorMLpzOEaGVsXIpqdj56anY7T29dAzMbr5ueIO3MgIFFlgzrSIWT0Rs6dF9PVW/+6JmFX9elZv9MyeFqN9PdW/e6MnvceLAAECBAgQIECgVALvOuSP4q/+73fmeswC+VxPX+OdbyQcb6RMrcVGyjZSZm8jEMg3PrdKEiBAgAABAsUX6Jm1OAvop807PHrnHho9cw+PaSm0739R9EwX1hf/CjBCAgQmE9i5cWUlsN/4VPb3zo2/itHNq7OvvQgQKJhACuzrA/wU6KfvjQX5PdEzqxLkZ2F/CvbnTS8YguEQIECAAAECBMojIJAvz1znfqSrVq2Kc845JxtHej78smXLdhtTLUA//PDD46abbopFixbtddytrm/XhhxZn/tLzgAIECBAgACBDgls2BKVZ9bXjsGvPr8+fe+FzR3qhGYIECDQxQKHD1Qe3ZEe23HYop5Ylv7O/t3Txb3WNQIEWi0wvHNbdrz+hm0bJxyvn47Yr/2p/HzT2PH6G7cNxdCOLa3uivoIECBAgAABAgSaEBDIN4Gl6NQKDA4OxrnnnhtPPfVU3H777XHMMcfs1qEHHnggTjnllLjgggvi2muvjdmzZ++1062ub9eGBPJTe71onQABAgQIECiGwJZtEU+tHcmeW//MutEsuP/50xtiZHQ0+vv7izFIoyBAoNAC2f+OPT8SwzvaM8xDF04M649Y3BtLF/bGixYL69sjrlYC+RRYN/xCNaSvC/S3bYoU2KeA/4XhSpD//Pq12QCts/I5z3pNgAABAgQIdJ/Axo0b4w8XnxLnnHJ693WuiR45sr4JrDwX3bZtW1xxxRVZ0H7PPffEqaeeuttwbrzxxrjwwgvj05/+dFx22WX7HG6r69u1MYF8nq82fSdAgAABAgS6WeCRRx7JunfiiSd2czf1jQABAhMEBofSh4pGs9NAKqeCVD5ktGpwJIaG24O1dEElrF+2qKeyu766y/7Ig4T17RFXK4H8C1hn5X8OjYAAAQIECBDoLoGirK8E8t11XbW1N3feeWecfvrpcckll8Q111wTfX19Y+1t2LAhLr744rj33nvjrrvuipNOOmnSvrS6vvoGBfKT8itAgAABAgQIENgvgaLcyOzX4L2JAIFCCqTHczydwvlaWD84Ovb1xq3tGfLB82tH39eH9ZWvZ3pUdXvQ1UogBwLWWTmYJF0kQIAAAQIEciVQlPWVQD5Xl92BdXbNmjXZcfT33XdftlP+He94RxbKDw0NxSc/+cm4+uqrGzquvtaLVtdXPzqB/IHNtXcTIECAAAECBPYmUJQbGTNMgACBRgTS7vlfrR3fVZ921Gc77AdHIgX57XgdNK8nlqXn1tftqk/Pq0877GfNaEeL6iRAoFsErLO6ZSb0gwABAgQIECiKQFHWVwL5olyRDY7jwQcfjIsuuigee+yxOProo+OII46IJ554IlauXBmnnXZaXH/99XHUUUeN1bZly5bs+Pp0nP3NN98c55xzzoSWmq2vwW6GQL5RKeUIECBAgAABAs0JFOVGprlRK02AAIHdBTZvi3g67arPdtaPZsff175OR+S347Vobgrq655bXw3uDx/ojdkz29GiOgkQ6KSAdVYntbVFgAABAgQIlEGgKOsrgXwZrtZdxvjkk0/GddddF3fffXesWLEiTjjhhDjzzDPjvPPOiyVLlkwoPVkgnwo3U1+j3AL5RqWUI0CAAAECBAg0J1CUG5nmRq00AQIEmhPYur0a1tcdf18L69duak9Yv2BO7LarftlAbxwx0Btzx58419xAlCZAoKMC1lkd5dYYAQIECBAgUAKBoqyvBPIluFjzOESBfB5nTZ8JECBAgACBPAgU5UYmD9b6SIBAMQWGd0S2k37V4Gh29H3aZZ99vW4k1mxsT1jfPyuyI+8rx+BXn1+fvl7UGynI9yJAoDsErLO6Yx70ggABAgQIECiOQFHWVwL54lyThRqJQL5Q02kwBAgQIECAQBcJFOVGpotIdYUAAQITBFY+XzkCP9tRXz0OPwX3z73QnrA+7Z4ff159NazPwvueSEfkexEg0DkB66zOWWuJAAECBAgQKIdAUdZXAvlyXK+5G6VAPndTpsMECBAgQIBATgSKciOTE27dJECAwASBX62t7KqvD+rT16vXtyesT8+lz8L6RT2Rjr+vfF3ZZb94nrDe5Umg1QLWWa0WVR8BAgQIECBQdoGirK8E8mW/krt0/AL5Lp0Y3SJAgAABAgRyL1CUG5ncT4QBECBAYBeBsV31WWBfCe5XZUfityesnzUjYtmi3li2qGdCUJ+Oxl/SL6x3gRLYHwHrrP1R8x4CBAgQIECAwN4FirK+Esi7yrtSQCDfldOiUwQIECBAgEABBIpyI1OAqTAEAgQINCyQdtBXdtVXjsNfVf36qbXtCetnTo84dGFlZ3327PrqEfhpd/0hC4T1DU+cgqUTsM4q3ZQbMAECBAgQINBmgaKsrwTybb5QVL9/AgL5/XPzLgIECBAgQIDAZAJFuZGZbJx+ToAAgbIIpGfT7xrUZ6H94Ehs29EehSMWV3fV1wX1KbQ/dKGwvj3ias2LgHVWXmZKPwkQIECAAIG8CBRlfSWQz8sVV7J+CuRLNuGGS4AAAQIECHRMoCg3Mh0D0xABAgRyLLBmY2Vn/arBic+uT2H91u3tGdjYrvrqs+rTrvp0NP7hA8L69oirtZsErLO6aTb0hQABAgQIECiCQFHWVwL5IlyNBRyDQL6Ak2pIBAgQIECAQFcIFOVGpiswdYIAAQI5Fli7KYX048ffV47ErwT3W7a1Z2BpB33l+PvKcfjLql+/aLGwvj3iau20gHVWp8W1R4AAAQIECBRdoCjrK4F80a/UnI5PIJ/TidNtAgQIECBAoOsFinIj0/XQOkiAAIEcCwwOpSPvJ+6qrz3Dfmi4PQNLz6bfNahPof2Ll/S2p0G1EmiDgHVWG1BVSYAAAQIECJRaoCjrK4F8qS/j7h28QL5750bPCBAgQIAAgXwLFOVGJt+zoPcECBDIr8CGLZHton86Owp/JJ5ZVwnu09fpZ+14Lemv7KxftmiXZ9cP9Ebf9Ha0qE4C+ydgnbV/bt5FgAABAgQIENibQFHWVwJ513hXCgjku3JadIoAAQIECBAogEBRbmQKMBWGQIAAgcIJpN3zKaivP/5+VfUo/PWbR9sy3sXzUkg/fvx95Uj8njh8oDdmzWhLkyolsFcB6ywXBwECBAgQIECgtQJFWV8J5Ft7XaitRQIC+RZBqoYAAQIECBAgsItAUW5kTCwBAgQI5EsgPZc+C+t32VWfnlu/blN7wvpFc3vGd9Wn59YPVHbap7B+zsx8+eltPgSss/IxT3pJgAABAgQI5EegKOsrgXx+rrlS9VQgX6rpNlgCBAgQIECggwJFuZHpIJmmCBAgQKDNAsM7Ip5em8L68ePvs6Pw143E820K6+fPjsoz67Md9dWwflE6Fr830s+8COyPgHXW/qh5DwECBAgQIEBg7wJFWV8J5F3lXSkgkO/KadEpAgQIECBAoAACRbmRKcBUGAIBAgQINCCwbUflmfUprK8cf5+eXz+aPbP+1xvas7N+3qz6sL7y3Ppl1aPwF87paaDXipRVwDqrrDNv3AQIECBAgEC7BIqyvhLIt+sKUe8BCQjkD4jPmwkQIECAAAECexUoyo2MKSZAgAABAklg5fOVcL5yFH51l/26kXj2hfaE9XP7IttFv+uu+vTc+oF5wvqyX5XWWWW/AoyfAAECBAgQaLVAUdZXAvlWXxnqa4mAQL4ljCohQIAAAQIECOwmUJQbGVNLgAABAgQmE0g76SshfQrrK8fhpz+rBtsT1s+aEdUj8Ku76seOxO+Jg/qF9ZPNVxF+bp1VhFk0BgIECBAgQKCbBIqyvhLId9NVpS9jAgJ5FwMBAgQIECBAoD0CRbmRaY+OWgkQIECgLAIplJ+wq766wz6F+O149U2v7azvqR5/n3bZ92QB/sHzhfXtMJ+KOq2zpkJdmwQIECBAgECRBYqyvhLIF/kqzfHYBPI5njxdJ0CAAAECBLpaoCg3Ml2NrHMECBAgkGuBdNx9/fH3lV31lZ3123e2fmgzpqWwvqfuKPzxsH7pAmF968XbV6N1Vvts1UyAAAECBAiUU6Ao6yuBfDmv364ftUC+66dIBwkQIECAAIGcChTlRian/LpNgAABAjkXeG7DaKyqPas+hfTVr1NgP7yjPYM7fKCyk77+ufXp6xTie3WXgHVWd82H3hAgQIAAAQL5FyjK+kogn/9rsZAjEMgXcloNigABAgQIEOgCgaLcyHQBpS4QIECAAIEJAs9vTMfgV3bXp4C+8sz6yr+3bm8PVgrlK0F9dVd99esU4nt1XsA6q/PmWiRAgAABAgSKLVCU9ZVAvtjXaW5HJ5DP7dTpOAECBAgQINDlAkW5kelyZt0jQIAAAQITBNZtqoT1Y0H9uvFn2G/e1h6sdNz9WFBf3WG/bFFvHHmQsL494hHWWe2SVS8BAgQIECBQVoGirK8E8mW9grt83AL5Lp8g3SNAgAABAgRyK1CUG5ncToCOEyBAgACBXQTWb66G9dnx9yPxTC2sHxyJTVvbw3Xw/LqwPh1/X7fDfub09rRZhlqts8owy8ZIgAABAgQIdFKgKOsrgXwnrxptNSwgkG+YSkECBAgQIECAQFMCRbmRaWrQChMgQIAAgZwKbNgSe9xVn4L79LN2vA7qrx2D3xNpR312JP6injh8cW/0Cev3SW6d1Y4rUp0ECBAgQIBAmQWKsr4SyJf5Ku7isQvku3hydI0AAQIECBDItUBRbmRyPQk6T4AAAQIEWiCQjrp/Ou2qz/5Uj8AfTM+vH43BodEWtLB7FQPzUlhfF9QPVML7wwd6Y/bMtjSZq0qts3I1XTpLgAABAgQI5ECgKOsrgXwOLrYydlEgX8ZZN2YCBAgQIECgEwJFuZHphJU2CBAgQIBAXgW2bq8L6wcrYf2q7Ej80Vi7qT1h/cI51bC++rz6FNynZ9insH5uX14lm+u3dVZzXkoTIECAAAECBCYTKMr6SiA/2Uz7+ZQICOSnhF2jBAgQIECAQAkEinIjU4KpMkQCBAgQINAWgeEdUdlVn4L66nPr06769PWaje0J6+fPjvHj76u76lNYn3bXp58V5WWdVZSZNA4CBAgQIECgWwSKsr4SyHfLFaUfEwQE8i4IAgQIECBAgEB7BIpyI9MeHbUSIECAAAECT66phvV1u+rTDvvnXmhPWJ92z2fPqU8BfS2sX9Qbyxb1xKK5PbmaEOusXE2XzhIgQIAAAQI5ECjK+kogn4OLrYxdFMiXcdaNmQABAgQIEOiEQFFuZDphpQ0CBAgQIEBgosBTaycef5+C+rSzfvX69oT16bn0Y2F9OgI/BfXZzvqeWDyv+8J66yz/xRAgQIAAAQIEWitQlPWVQL6114XaWiQgkG8RpGoIECBAgAABArsIFOVGxsQSIECAAAEC3SXw9LrRWJUC+iykrwT3taPx29HTWTNqx+BXnlWfhfXV59Yv6Z+asN46qx0zrU4CBAgQIECgzAJFWV8J5Mt8FXfx2AXyXTw5ukaAAAECBAjkWqAoNzK5ngSdJ0CAAAECJRNIO+hrz6sfC+sHR+JXa9uzs37m9Lqwvm5XfQrtD1nQvrDeOqtkF7bhEiBAgACBNgkM74jYOVL5M5L9PRojo3Xfy74eHSuzc7RWbmLZ7L3V943UyteXraun0k7UtTPeZu1nWZ9Gx9ut9anWx4nvr9U1Wh3DeF8q5erqGevneNlU99btFeCzj1sV5/3hUW3S7ky1AvnOOGulSQGBfJNgihMgQIAAAQIEGhTwi+IGoRQjQIAAAQIEOiKQnk2/p131abf99p3t6cKLFk88/r52LP6hCw8srLfOas98qZUAAQIEiimwrT50rgXDY+HxePhcH0ZPCKXrAumx7+81YK6EvxPfXwmXJ4bNtRB8tC7Irg/Cq/XUBd2V0Hy8/G6h9m5B98QwOpVv15qnKFfO2ceuivPeJJAvynwaRxcJCOS7aDJ0hQABAgQIECiUgF8UF2o6DYYAAQIECBRaYM3G6s762hH4gyOxarByNH5tx1SrAQ4f6IlliypH4B82UAnuK0fiTx7WW2e1ejbUR4AAgfwLpNC5PgTOdjXX7VAe/1k1GN4lkK7fRTy+03l8d/Sedk3vGjCP7V7eLeyu2wFdv/t6l53X4wFzXRi9l53UYzu6d9nBnfqZLLwI7I/A2357Vbz7jwTy+2PnPQT2KSCQd4EQIECAAAECBNoj4BfF7XFVKwECBAgQINBZgbWbUlhf3V2fgvp16fn1lX9v2daevqQd9LXn1aeAvvb1EYsrYb11Vnvc1UqAQD4E0geldgtuJ4S8ux+7vdtR2rvuYK4eaV0fMFcC6OpR17sGzHW7nXfbSb1b2b2E2g0cD15/DPiE3dsjEemocS8CBFor8LZjV8e73/TS1lba4docWd9hcM01JiCQb8xJKQIECBAgQIBAswJ+UdysmPIECBAgQIBA3gTWbRqN9Nz6p9elHfUj8XQ1uE9fDw23ZzSHzO+JOb2bInoi+vv729OIWgkQINBCgRQq7+uZ1HsLnVPobqdzCydCVQT2IDBjWsS03vo/PdHbU/l37e/s696e3b43rWf8+1kd2b9rdY3XU3l/7eeVemrlK1/XtVnXl0r7e6gn9aXax1o/p09L/e0Za39C33vG2xzrX7Xu+nH+6LFHMqETTzwx19eKQD7X01fczgvkizu3RkaAAAECBAhMrYBAfmr9tU6AAAECBAhMrcALm6PyzPrs+PuRyi77bHf9SGzcOrV90zoBAgQIECiTwL5C5/pAthY6TwyWK0HvriFyJdjdc+icfb/J0HliPyp114fW4wFzXd11oXl9H/cVOs+cXqaZb26sRfk9lkC+uXlXukMCAvkOQWuGAAECBAgQKJ1AUW5kSjdxBkyAAAECBAi0XSDtnn9q7XhQX9ldXwnrN2xpe/MaIECAAIGCCvRNr+5s3sMu5fpAtxYu73MX8dhu5/FgeNegd3w3dGU3ddql3BON7UYe2zW9a6g9tvN5T6H2eDhe35daOF4LtWfNKOgEG1ZbBYryeyyBfFsvE5Xvr4BAfn/lvI8AAQIECBAgsG+BotzImGcCBAgQIECAQCcF0nPpa+H82LPrq8+tHxwa7WRXtEWAAIGuFNhX6Dy+y3jijuZaeLvbLuLa0dx1u5EnC533dcT2tPqjscfqHt/tvPtR4PsOnSce9T2xHqFzV16eOpVjgaL8Hksgn+OLsMhdF8gXeXaNjQABAgQIEJhKgaLcyEylobYJECBAgAABAvUCW7dH/GrtSDz6oxXZt1/2spcBIkCAQNcL1D/XeeJzqffw3Oi65zrXyjpiu+unWAcJFEKgKL/HEsgX4nIs3iAE8sWbUyMiQIAAAQIEukOgKDcy3aGpFwQIECBAgACBcQHrLFcDAQIECBAgQKC1AkVZXwnkW3tdqK1FrJUDaAAAIABJREFUAgL5FkGqhgABAgQIECCwi0BRbmRMLAECBAgQIECg2wSss7ptRvSHAAECBAgQyLtAUdZXAvm8X4kF7b9AvqATa1gECBAgQIDAlAsU5UZmyiF1gAABAgQIECCwi4B1lkuCAAECBAgQINBagaKsrwTyrb0u1NYiAYF8iyBVQ4AAAQIECBDwi2LXAAECBAgQIECgIwJF+YVxR7A0QoAAAQIECBBoQKAo6yuBfAOTrUjnBQTynTfXIgECBAgQIFAOgaLcyJRjtoySAAECBAgQyJOAdVaeZktfCRAgQIAAgTwIFGV9JZDPw9VWwj4K5Es46YZMgAABAgQIdESgKDcyHcHSCAECBAgQIECgCQHrrCawFCVAgAABAgQINCBQlPWVQL6ByVak8wIC+c6ba5EAAQIECBAoh0BRbmTKMVtGSYAAAQIECORJwDorT7OlrwQIECBAgEAeBIqyvhLI5+FqK2EfBfIlnHRDJkCAAAECBDoiUJQbmY5gaYQAAQIECBAg0ISAdVYTWIoSIECAAAECBBoQKMr6SiDfwGQr0nkBgXznzbVIgAABAgQIlEOgKDcy5ZgtoyRAgAABAgTyJGCdlafZ0lcCBAgQIEAgDwJFWV8J5PNwtZWwjwL5Ek66IRMgQIAAAQIdESjKjUxHsDRCgAABAgQIEGhCwDqrCSxFCRAgQIAAAQINCBRlfSWQb2CyFem8gEC+8+ZaJECAAAECBMohUJQbmXLMllESIECAAAECeRKwzsrTbOkrAQIECBAgkAeBoqyvBPJ5uNpK2EeBfAkn3ZAJECBAgACBjggU5UamI1gaIUCAAAECBAg0IWCd1QSWogQIECBAgACBBgSKsr4SyDcw2Yp0XkAg33lzLRIgQIAAAQLlECjKjUw5ZssoCRAgQIAAgTwJWGflabb0lQABAgQIEMiDQFHWVwL5PFxtJeyjQL6Ek27IBAgQIECAQEcEinIj0xEsjRAgQIAAAQIEmhCwzmoCS1ECBAgQIECAQAMCRVlfCeQbmGxFOi8gkO+8uRYJECBAgACBcggU5UamHLNllAQIECBAgECeBKyz8jRb+kqAAAECBAjkQaAo6yuBfB6uthL2USBfwkk3ZAIECBAgQKAjAkW5kekIlkYIECBAgAABAk0IWGc1gaUoAQIECBAgQKABgaKsrwTyDUy2Ip0XEMh33lyLBAgQIECAQDkEinIjU47ZMkoCBAgQIEAgTwLWWXmaLX0lQIAAAQIE8iBQlPWVQD4PV1sJ+yiQL+GkGzIBAgQIECDQEYGi3Mh0BEsjBAgQIECAAIEmBKyzmsBSlAABAgQIECDQgEBR1lcC+QYmW5HOCwjkO2+uRQIECBAgQKAcAkW5kSnHbBklAQIECBAgkCcB66w8zZa+EiBAgAABAnkQKMr6SiCfh6uthH0UyJdw0g2ZAAECBAgQ6IhAUW5kOoKlEQIECBAgQIBAEwLWWU1gKUqAAAECBAgQaECgKOsrgXwDk61I5wUE8p031yIBAgQIECBQDoGi3MiUY7aMkgABAgQIEMiTgHVWnmZLXwkQIECAAIE8CBRlfSWQz8PVVsI+CuRLOOmGTIAAAQIECHREoCg3Mh3B0ggBAgQIECBAoAkB66wmsBQlQIAAAQIECDQgUJT1lUC+gclWpPMCAvnOm2uRAAECBAgQKIdAUW5kyjFbRkmAAAECBAjkScA6K0+zpa8ECBAgQIBAHgSKsr4SyOfhaithHwXyJZx0QyZAgAABAgQ6IlCUG5mOYGmEAAECBAgQINCEgHVWE1iKEiBAgAABAgQaECjK+kog38BkK9J5AYF85821SIAAAQIECJRDoCg3MuWYLaMkQIAAAQIE8iRgnZWn2dJXAgQIECBAIA8CRVlfCeTzcLWVsI8C+RJOuiETIECAAAECHREoyo1MR7A0QoAAAQIECBBoQsA6qwksRQkQIECAAAECDQgUZX0lkG9gshXpvIBAvvPmWiRAgAABAgTKIVCUG5lyzJZREiBAgAABAnkSsM7K02zpKwECBAgQIJAHgaKsrwTyebjaSthHgXwJJ92QCRAgQIAAgY4IFOVGpiNYGiFAgAABAgQINCFgndUElqIECBAgQIAAgQYEirK+Esg3MNmKdF5AIN95cy0SIECAAAEC5RAoyo1MOWbLKAkQIECAAIE8CVhn5Wm29JUAAQIECBDIg0BR1lcC+TxcbSXso0C+hJNuyAQIECBAgEBHBIpyI9MRLI0QIECAAAECBJoQsM5qAktRAgQIECBAgEADAkVZXwnkG5hsRTovIJDvvLkWCRAgQIAAgXIIFOVGphyzZZQECBAgQIBAngSss/I0W/pKgAABAgQI5EGgKOsrgXwerrYS9lEgX8JJN2QCBAgQIECgIwJFuZHpCJZGCBAgQIAAAQJNCFhnNYGlKAECBAgQIECgAYGirK8E8g1MtiKdFxDId95ciwQIECBAgEA5BIpyI1OO2TJKAgQIECBAIE8C1ll5mi19JUCAAAECBPIgUJT1lUA+D1dbCfsokC/hpBsyAQIECBAg0BGBotzIdARLIwQIECBAgACBJgSss5rAUpQAAQIECBAg0IBAUdZXAvkGJluRzgsI5DtvrkUCBAgQIECgHAJFuZEpx2wZJQECBAgQIJAnAeusPM2WvhIgQIAAAQJ5ECjK+kogn4errYR9FMiXcNINmQABAgQIEOiIQFFuZDqCpRECBAgQIECAQBMC1llNYClKgAABAgQIEGhAoCjrK4F8A5OtSOcFBPKdN9ciAQIECBAgUA6BotzIlGO2jJIAAQIECBDIk4B1Vp5mS18JECBAgACBPAgUZX0lkM/D1VbCPgrkSzjphkyAAAECBAh0RKAoNzIdwdIIAQIECBAgQKAJAeusJrAUJUCAAAECBAg0IFCU9ZVAvoHJVqTzAgL5zptrkQABAgQIECiHQFFuZMoxW0ZJgAABAgQI5EnAOitPs6WvBAgQIECAQB4EirK+Esjn4WorYR8F8iWcdEMmQIAAAQIEOiJQlBuZjmBphAABAgQIECDQhIB1VhNYihIgQIAAAQIEGhAoyvpKIN/AZCvSeQGBfOfNtUiAAAECBAiUQ6AoNzLlmC2jJECAAAECBPIkYJ2Vp9nSVwIECBAgQCAPAkVZXwnk83C1lbCPAvkSTrohEyBAgAABAh0RKMqNTEewNEKAAAECBAgQaELAOqsJLEUJECBAgAABAg0IFGV9JZBvYLIV6byAQL7z5lokQIAAAQIEyiFQlBuZcsyWURIgQIAAAQJ5ErDOytNs6SsBAgQIECCQB4GirK8E8nm42krYR4F8CSfdkAkQIECAAIGOCBTlRqYjWBohQIAAAQIECDQhYJ3VBJaiBAgQIECAAIEGBIqyvhLINzDZinReQCDfeXMtEiBAgAABAuUQKMqNTDlmyygJECBAgACBPAlYZ+VptvSVAAECBAgQyINAUdZXAvk8XG0l7KNAvoSTbsgECBAgQIBARwSKciPTESyNECBAgAABAgSaELDOagJLUQIECBAgQIBAAwJFWV8J5BuYbEU6LyCQ77y5FgkQIECAAIFyCBTlRqYcs2WUBAgQIECAQJ4ErLPyNFv6SoAAAQIECORBoCjrK4F8Hq62EvZRIF/CSTdkAgQIECBAoCMCRbmR6QiWRggQIECAAAECTQhYZzWBpSgBAgQIECBAoAGBoqyvBPINTLYinRcQyHfeXIsECBAgQIBAOQSKciNTjtkySgIECBAgQCBPAtZZeZotfSVAgAABAgTyIFCU9ZVAPg9XWwn7KJAv4aQbMgECBAgQINARgaLcyHQESyMECBAgQIAAgSYErLOawFKUAAECBAgQINCAQFHWVwL5BiZbkc4LCOQ7b65FAgQIECBAoBwCRbmRKcdsGSUBAgQIECCQJwHrrDzNlr4SIECAAAECeRAoyvpKIJ+Hq62FfXz88cfjjDPOiCeeeGKvtd5///1x8sknN9zqk08+Gdddd13cfffdsWLFijjhhBPizDPPjPPOOy+WLFnScD31BQXy+8XmTQQIECBAgACBSQWKciMz6UAVIECAAAECBAh0WMA6q8PgmiNAgAABAgQKL1CU9ZVAvvCX6sQBfutb34o3v/nN+xx1M4H88uXL48ILL4yHH344jj766DjiiCOysH/lypVx2mmnxfXXXx9HHXVU08oC+abJvIEAAQIECBAg0JBAUW5kGhqsQgQIECBAgACBDgpYZ3UQW1MECBAgQIBAKQSKsr4SyJfich0f5LXXXhuXX355fPOb34w//uM/PqDRr1mzJi644IK47777ItX7zne+M6ZPnx5DQ0PxyU9+Mq6++up473vfG9dcc03Mnj27qbYE8k1xKUyAAAECBAgQaFigKDcyDQ9YQQIECBAgQIBAhwSsszoErRkCBAgQIECgNAJFWV8J5EtzyUZs3bo13v/+98e9994b3/jGN+LYY489oNHfeeedcfrpp8cll1yShe59fX1j9W3YsCEuvvjirK277rorTjrppKbaEsg3xaUwAQIECBAgQKBhgaLcyDQ8YAUJECBAgAABAh0SsM7qELRmCBAgQIAAgdIIFGV9JZAvzSUbMTg4GOeee262g/2rX/1qLFu2bL9Hv23btrjiiiuynfH33HNPnHrqqbvV9ZWvfCXbNf/pT386LrvssqbaEsg3xaUwAQIECBAgQKBhgaLcyDQ8YAUJECBAgAABAh0SsM7qELRmCBAgQIAAgdIIFGV9JZAvzSUb8bOf/SzOPPPMePWrXx3ve9/74jOf+UzccccdmUB6rvyll16a7Zrv6emZVKUW7j/11FNx++23xzHHHLPbex544IE45ZRTsmPtU3DfzLH1AvlJp0ABAgQIECBAgMB+CRTlRma/Bu9NBAgQIECAAIE2ClhntRFX1QQIECBAgEApBYqyvhLIl+jy/f73vx+ve93r4oQTTojNmzfHnDlzYsmSJbFy5cpYsWJF9Pf3T3gW/L5o0nvOPvvsrMgtt9wSRx555G7FU51nnXVWLF26NNuRv3jx4oa1BfINUylIgAABAgQIEGhKoCg3Mk0NWmECBAgQIECAQAcErLM6gKwJAgQIECBAoFQCRVlfCeRLdNneeOONceGFF2bh+ec+97l44xvfGL29vbFjx45Iz4P/wAc+EOko+ptvvjle//rX71OmkbC9kTJ7a0QgX6IL01AJECBAgACBjgoU5Uamo2gaI0CAAAECBAg0IGCd1QCSIgQIECBAgACBJgSKsr4SyDcx6XkuOjIyku1+/9rXvhaXX355vP3tb59wNP3o6Gh86Utfir/8y7+MP//zP4/rr78+5s6du9chNxK2N1Jmbw2kQD59gMCLAAECBAgQIECAAAECBAgQIECAAAECBAgQIECAAIHyCpx44om5HrxAPtfT19rO1wL06dOnx6233hovfelL99pAI2F7I2X2NYLap15aO0q1ESBAgAABAgQIECBAgAABAgQIECBAgAABAgQIECCQB4G8h/HJWCCfhyutgT4+8MADccopp+xW8rjjjovbbrstjj766ElrWbt2bZxzzjnx7LPPTvqeVatWZWXTKz0fftmyZbvVXwvkDz/88Ljpppti0aJFk/ZBAQIECBAgQIAAAQIECBAgQIAAAQIECBAgQIAAAQIECBRFQCBfkJlsJJBPx9Zv3Lgx+vv7s2fH7/pas2ZNnH322ZH+nizEHxwcjHPPPTeeeuqpuP322+OYY47Zrb5any644ILsuPzZs2cXRNswCBAgQIAAAQIECBAgQIAAAQIECBAgQIAAAQIECBAgMLmAQH5yo0KUWLlyZRa2p0B+bwH6448/HmeccUb85m/+Zraj/aCDDtrr2Ldt2xZXXHFFFrTfc889ceqpp+5WNj0D/sILL4xPf/rTcdlllxXC0SAIECBAgAABAgQIECBAgAABAgQIECBAgAABAgQIECDQqIBAvlGpnJcbGhqK9773vfGP//iP8cUvfjHOP//86OnpGRvVjh074hOf+ERcddVV2Z8Pf/jDMW3atH2O+s4774zTTz89Lrnkkrjmmmuir69vrPyGDRvi4osvjnvvvTfuuuuuOOmkk3IuqPsECBAgQIAAAQIECBAgQIAAAQIECBAgQIAAAQIECBBoTkAg35xXrkunnexpB/zAwEB87nOfize+8Y3Z0fXDw8NZSP/BD34wXvGKV2S744866qhJx5qOtk/H0d93333ZTvl3vOMdWSifwv9PfvKTcfXVV2c/d1z9pJQKECBAgAABAgQIECBAgAABAgQIECBAgAABAgQIECBQQAGBfAEndW9DSrvgv/CFL8SVV16ZHV1/wgknxOLFi+OJJ56IdKT9cccdFzfccEO89rWvHatiy5Yt2XHz6fj5m2++Oc4555wJ1T/44INx0UUXxWOPPRZHH310HHHEEWP1nXbaaXH99dc3FO6XaBoMlQABAgQIECBAgAABAgQIECBAgAABAgQIECBAgACBkggI5Esy0bVhjo6ORnpW/HXXXZftbE9BfArmzzzzzDjvvPNiyZIlE0QmC+RT4SeffDKr7+67744VK1bss76ScRsuAQIECBAgQIAAAQIECBAgQIAAAQIECBAgQIAAAQIlFhDIl3jyDZ0AAQIECBAgQIAAAQIECBAgQIAAAQIECBAgQIAAAQIE2icgkG+frZoJECBAgAABAgQIECBAgAABAgQIECBAgAABAgQIECBAoMQCAvkST76hEyBAgAABAgQIECBAgAABAgQIECBAgAABAgQIECBAgED7BATy7bNVMwECBAgQIECAAAECBAgQIECAAAECBAgQIECAAAECBAiUWEAgX+LJN3QCBAgQIECAAAECBAgQIECAAAECBAgQIECAAAECBAgQaJ+AQL59tmomQIAAAQIECBAgQIAAAQIECBAgQIAAAQIECBAgQIAAgRILCORLPPmGToAAAQIECBAgQIAAAQIECBAgQIAAAQIECBAgQIAAAQLtExDIt89WzU0KjIyMxPe+97244YYb4rvf/W5s3749Tj755Dj//PPjTW96U/T19TVZo+IECBAgQIAAAQKjo6Pxs5/9LL70pS/F3XffHStWrIiBgYH4gz/4g7jooovida97XfT29oIiQIAAAQIECBA4QIEdO3bEJz7xibjqqqvi/vvvz36v5UWAAAECBAgQINC8wPDwcPzzP/9z9vusBx54IDZu3Jj9Luu8886LP/mTP4nZs2c3X+kUvkMgP4X4mh4X2LlzZ9x8881x8cUXZ/9RveY1r4kZM2bE8uXLs39feeWV2Z+5c+diI0CAAAECBAgQaFAghfG33XZbvOc974l169bF0UcfHUceeWRs2LAhHnrooawW66wGMRUjQIAAAQIECEwi8M1vfjPOPffc7HdZAnmXCwECBAgQIEBg/wSGhobiAx/4QHz+85+P/v7+OP7447OKapnhX/3VX8U111yTq8xQIL9/14J3tVggfbrlnHPOiaVLl8bnPve5OPHEE7MWfvGLX8Qll1wS3//+9+OLX/xivO1tb2txy6ojQIAAAQIECBRX4PHHH8/WT5s3b87WWG984xuz3fApqP/hD3+YfRjy4Ycfzj4YmdZiXgQIECBAgAABAvsn8NOf/jTe9a53ZWur9BLI75+jdxEgQIAAAQLlFkgnDn3qU5+KK664IvugYwreU3aYXrXMMJ0AmXbOp93yeXkJ5PMyUwXuZzp2In3S5bOf/Wzccccd8Za3vGXCaGu/SD7mmGPiy1/+cixatKjAGoZGgAABAgQIEGidwLXXXhuXX355diNz2WWXRU9Pz4TK77nnnjjjjDOyo75SYJ8+dexFgAABAgQIECDQnEBtF9cjjzyS/d7qX/7lXwTyzREqTYAAAQIECBDIBH7yk5/EW9/61iyEv+mmm+Kwww6bIPOv//qv2e+x0saSj370ozFr1qxcyAnkczFNxe7kypUr4+yzz46ZM2fGV7/61Vi2bNmEAacdXZdeemn2zNNvf/vbY7vni61idAQIECBAgACBAxPYunVrfOxjH4uvf/3r2Yca9/QM0/Q8+bPOOiu7yUnrsMWLFx9Yo95NgAABAgQIECiZQDp5KO3Qev/735+d7vjEE0/Ehz70IYF8ya4DwyVAgAABAgRaI3DjjTfGhRdeGF/4whfiggsuaE2lXVCLQL4LJqHsXUjPLz3ttNOyXwZ/5jOfiTlz5uxGkj7lkm5mHKda9qvF+AkQIECAAIFWCqSTiNIO+Ze85CUC+VbCqosAAQIECBAojUB6DFBaT6VdWldffXV8/OMfF8iXZvYNlAABAgQIEGilQNpckj7k+E//9E+F26ArkG/llaKu/RL41re+FW9+85uzY1Q/8YlPZDvld32lHVvveMc74iMf+UhcddVV+9WONxEgQIAAAQIECIwLpN1c6Uj7dKOT1lcf/vCHY9q0aYgIECBAgAABAgQaFHjuueeynVvpWadpl3w6dai2qcQz5BtEVIwAAQIECBAgUBUYHBzMnhuf/r7lllsi/e4qPe76zjvvjHXr1mWnP15yySVx6qmnxvTp03PlJpDP1XQVs7ONhO2NlCmmjlERIECAAAECBNoj8L3vfS/e+c53ZqcT3XrrrXHssce2pyG1EiBAgAABAgQKKJBC+E996lNxww03xP/8n/8zXve612WjFMgXcLINiQABAgQIEOiIwNq1a7NTh3bu3Bmnn356tok3vY466qjYtGlTpBO30+vKK6/M/sydO7cj/WpFIwL5Viiq44AEGgnbGylzQJ3wZgIECBAgQIBAiQQefPDBuOiii+IXv/hF9kyut7/97dHT01MiAUMlQIAAAQIECByYwD333JMdVf/BD34wO3GotktLIH9grt5NgAABAgQIlFfg5z//ebztbW+LRx55JPr7+7PHAKXfX6XgPe2WT99/3/veFw888EB88YtfjPPPPz83v88SyJf3uu6akTcStjdSpmsGpCMECBAgQIAAgS4VSDcv3/nOd7Kbl1WrVmVH1qdd8nk75qtLeXWLAAECBAgQKInAE088kR2n+qIXvShuvPHGWLRo0djIBfIluQgMkwABAgQIEGi5wMqVK+Pss8+OH/zgB9kHHj/2sY9FX1/fhHa+//3vZ6H9a17zmvjyl788YR3W8g61sEKBfAsxVbV/Avfee2+cdtpp8bd/+7fZsV57enZpLZD/+7//+6ycFwECBAgQIECAQHMC6VjVtKa6/PLLszded9112Q1Mb29vcxUpTYAAAQIECBAoscDQ0FB84AMfiP/zf/7PHh/7I5Av8cVh6AQIECBAgMABCdSOrE+bSdJpROlZ8bu+1qxZk4X26e/bbrstjj766ANqs1NvFsh3Slo7exVIz3xIgfxZZ50Vn/nMZ7LnmO76qt3M3HzzzdnzI7wIECBAgAABAgQaF0i/OE4fbEx/0o1KOqY+PefUMfWNGypJgAABAgQIEEgCK1asyH6H9dhjjzUE8pGPfCSuuuqqhsoqRIAAAQIECBAos8DGjRvjPe95T9x0001x//33x8knn7wbx+bNm+PSSy+Nf/u3fxPIl/liMfbmBWpHUMycOTPbtbVs2bIJldT+A7zvvvvi29/+dpx44onNN+IdBAgQIECAAIGSCqS11N/8zd/EDTfckH0IMn0A8phjjimphmETIECAAAECBA5M4Be/+EV2euP69ev3WFH6PVcK7dMxqvPnz483velNcfHFFx9Yo95NgAABAgQIECiBwM6dO7MPMn784x+PvW3Qre2QHxwczE4reulLX5oLGTvkczFNxe7k8PBwdtTXZz/72bjjjjviLW95y4QBP/7449lxqukXx3l6HkSxZ83oCBAgQIAAgTwI1I5U/fznPx9vfetbs2fGH3bYYXnouj4SIECAAAECBHIp4Mj6XE6bThMgQIAAAQJdIvDd7343/vRP/zT7kx63mD7gWP9KR9mfccYZcfrpp8f1118fc+fO7ZKe77sbAvlcTFPxO/nAAw9kR9EvXbo0+w/sVa96VXaEavrU8SWXXBJ33333Xj8NU3wdIyRAgAABAgQI7J9A+qTwX/7lX8brX//6uPHGG+OQQw7Zv4q8iwABAgQIECBAoCEBgXxDTAoRIECAAAECBPYosGHDhux0oa985StxxRVXZBt6Fy1aFKOjo/HDH/4w+9l//Md/xDe+8Y3sJMi8vATyeZmpgvdzx44d2bNMr7zyykjHqqZjvWbMmBHLly/P/p2+n/7k5ZMuBZ8uwyNAgAABAgRyIPD888/HueeeG//yL/8yaW/f8IY3ZI8OWrx48aRlFSBAgAABAgQIENi7gEDe1UGAAAECBAgQODCB9Aig9Cz5tFl3YGAgjjvuuNiyZUs89NBD0d/fnx1rf9lll8X06dMPrKEOvlsg30FsTe1bYGRkJL73ve9lzzdNR1Js3749Tj755Dj//POz52319fUhJECAAAECBAgQaFDgkUceiT/6oz+K1atXT/oOgfykRAoQIECAAAECBBoSEMg3xKQQAQIECBAgQGCfAukxjOnkx6997WtZZpiC+Te/+c3x7ne/O1796ldHb29vrgQF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JoL9sGAAAbVklEQVQ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BAgQIAAAQIECBAgQIAAAQIECORKQCCfq+nSWQIECBAgQIAAAQIECBAgQIAAAQIECBAgQIAAAQIECBDIi4BAPi8zpZ8ECBAgQIAAAQIECBAgQIAAAQIECBAgQIAAAQIECBAgkCsBgXyupktnCRAgQIAAAQIECBAgQIAAAQIECBAgQIAAAQIECBAgQCAvAgL5vMyUfhIgQIAAAQIECBAgQIAAAQIECBAgQIAAAQIECBAgQIBArgQE8rmaLp0lQIAAAQIECBAgQIAAAQIECBAgQIAAAQIECBAgQIAAgbwICOTzMlP6SYAAAQIECBAgQIAAAQIECBAgQIAAAQIECBAgQIAAAQK5EhDI52q6dJYAAQIECBAgQIAAAQIECBAgQIAAAQIECBAgQIAAAQIE8iIgkM/LTOknAQIECBAgQIAAAQIECORS4KMf/Wh86EMfaqrvb3jDG+JLX/pS/N3f/V089NBDcdttt8XRRx/dVB3dUHh4eDg++MEPxqZNm+Laa6+N2bNnt7xbDzzwQJxyyinxkY98JK666qqW199IhWvWrIlbbrkl/uzP/iwWLVrUyFtaVuaHP/xhnH/++fGZz3wmXve617WsXhURIECAAAECBAgQIECAQGsEBPKtcVQLAQIECBAgQIAAAQIECBDYo0CZA/lbb701/v7v/z5uvvnmOPbYY9tyhUx1ID84OBjnnntu7NixI7761a/G4sWL2zLOvVW6c+fOuOaaayI5pA9xLF26tKPta4wAAQIECBAgQIAAAQIE9i0gkHeFECBAgAABAgQIECBAgACBDgusXbs2zjnnnPjOd74T999/f5x88skd7kH7m3vyySfjHe94R7z+9a+PD3/4wzFt2rT2NzoFLdTmMjU9FYF8ardm/Yd/+IfxgQ98oLDWUzC9miRAgAABAgQIECBAgMABCwjkD5hQBQQIECBAgAABAgQIECBAoDmBogfyo6Oj2RH1acf217/+9XjlK1/ZHFCOSndDIF/vnU4laNdpBDmaFl0lQIAAAQIECBAgQIBA1wgI5LtmKnSEAAECBAgQIECAAAECBMoi0Eggv2XLlrjssst2e4Z82oWddp6nY+BPO+207Nnh6euVK1fGH/zBH8QVV1yR7UofGRmJb33rW/H5z38+vvvd72bPoP+Lv/iLuOiii6K/v3836vQc9C9/+ctx++23x6OPPhpHHnlk/Lf/9t/i4osvzgLenp6ehqfnl7/8Zbz97W+PV7/61dlx6n19fWPvbXX/93Rk/YoVK+Kss86K17zmNfGJT3wiG/8NN9yQ/Z3G9Za3vCUuueSSePGLXzzWr9qcPPvss3HbbbdlXvWvPf28Npb6cscdd9yE96d5+N73vjfW/rp167Jnvaf+pWfOz507d9K5GBgYyOY2zd/v//7vT/CsvfknP/lJvPWtb40zzjij0CcSNHwRKkiAAAECBAgQIECAAIEuERDId8lE6AYBAgQIECBAgAABAgQIlEegFYH85Zdfnj03/IknnogUAq9fvz4L0lPYnoL1X/ziF1k4n0LpGTNmxPLly2Pjxo3x3ve+NwvJZ8+ePQb+4IMPZkH9Y489lgXWRx11VGzatCn7MECqLz0H/sILL4zp06c3NEmp/fPPPz+++c1vxh//8R9PeE8txG5V//cVyL/sZS+LefPmxf/4H/8jTjjhhOz57skrfXghBe6pLyeeeGLWv/0J5NP40gciklt6pXlYsmRJfPzjH4+XvOQlMTQ0lNmlP+mV5iL1p9aH9IGK66+/PvOuvX7605/Gu971rnj44YezPqb5SB/OqM3f1VdfHX/zN3+zWyif5vY973lP/Od//md87Wtfi9/4jd9oaK4UIkCAAAECBAgQIECAAIH2Cgjk2+urdgIECBAgQIAAAQIECBAgsJtAKwL5VOm73/3u+NjHPpaFwGkn9j/8wz9kwfnBBx+cBcKf/exn41WvelW2u/1HP/pRnHvuubF58+b4xje+MXasee35448//nh2zHzafZ92tKdj0FPA/7d/+7eRAvv0nhQgT/aqBcOpvj3tNK/fVd6K/u8rkE9Bedqlf9111405pP6lQDvtmE8nEKQd9DNnztyvQD5Z7O3I+uSX/N/3vvdFerZ7+jrNSXqloD61/5GPfCT+9E//NOvf/PnzY+fOnZEC9//+3/97drLB2WefHb29vdl7fvzjH2cfcnjqqafirrvuipNOOmm3qUjzlz7osKcPQkw2b35OgAABAgQIECBAgAABAu0REMi3x1WtBAgQIECAAAECBAgQIEBgrwKtCORT0LzrTuif//zn8ba3vS0eeeSRuOOOO7Kj2Wuvbdu2ZTvmU2hbH9jWQtyPfvSj2c933QX//e9/P6vzDW94Q7abe09HrNcPtNaHpUuXxk033RSLFi2a4FAL5FvV/8kC+V0dUmfShwXS0e5pB32tj/uzQz7VtbdAPu3CT4F6Ct/TPL385S+f4FB7JMEtt9wS//RP/5QdSV/73g9+8IPs0QHHHHPMhPfceOON8Y//+I9x6aWXZnOy6+vee+/NPjSRPkSR5nPatGn+KyRAgAABAgQIECBAgACBKRYQyE/xBGieAAECBAgQIECAAAECBMon0IpA/oILLsjC9fqj5ycLlVNI+6EPfSh75vw555yTHWGfjjm/77774tvf/vbY8e31MzI4OJjtrE/PVr/11lvjpS996T4nrBaQ/9Vf/VV86lOfilmzZk0oXwvkW9H/VPG+Avn04YI99bn2oYGDDjooO7Y+HWU/md3efr63QL4Wjtfvwt8VLp0gkIL1dKR9CtHrPzSR3pceL5Cec1/bJT/Zfyk/+9nP4swzz8yOuv/Sl74UCxYsmOwtfk6AAAECBAgQIECAAAECbRYQyLcZWPUECBAgQIAAAQIECBAgQGBXgVYE8um486uuumpC1ZOFyrsG8qtWrcqC+bSj/vjjj58Q7tcqTkfh1555fv/998fJJ5+8zwmtBe576l96475+3mz/U337CuTTLv1a4F7f6T2F6JO13Wwgn3azp8cH1J4Dvye0DRs2xEMPPRT1H05I4znvvPNixYoV2VvS+9PpBOlo+9/93d/d5wkFtQ8apFMJ0s779CgDLwIECBAgQIAAAQIECBCYWgGB/NT6a50AAQIECBAgQIAAAQIESijQLYF8Cn3POuusSM9ab+QlkD8nOykg7WxPQXl67W2HfO3DD4247npawJNPPpk9c/7OO++MdPR97TUwMJCdaPDXf/3X0d/fv1vVk32ooJG+KEOAAAECBAgQIECAAAECrRUQyLfWU20ECBAgQIAAAQIECBAgQGBSgW4J5GvPOR8eHm7oOPpJBzbJDvj0/rLskE+PE7j88svHjqNvxG7XMjt27Ij/+q//iv/9v/933HHHHfHd7343K5JORvjwhz+82zPiBfL7o+w9BAgQIECAAAECBAgQaK+AQL69vmonQIAAAQIECBAgQIAAAQK7CXRLIP/CCy/E+eefH9/5znfif/2v/zXpcfSNTGVRj6yvfXhhaGiooR3y3/rWt+LNb37zhOPoG/HbW5nR0dEskP+zP/uzOPbYY/d4FL8j6w9E2HsJECBAgAABAgQIECDQHgGBfHtc1UqAAAECBAgQIECAAAECBPYq0C2BfAp5007u97///XHllVfG1VdfHdOnT5/Q73Ss/bnnnhuHHXZYXHPNNXHUUUftc2Zrz3Tf9Rj22pu6dYf85s2b49JLL83C9j19OOGee+6JM844I17ykpc0FMj/8pe/jLe//e2RnhN/6623ZiF6/Wvnzp2Z59f///buJkSnNowD+CULTcKSsmCHFCkLuyliQ9jIgrIyJSxsJlJk4XOhfC0UhZFkWFgoNStWvgqzsGAjibJQspitrrueN+Od950hV/M08zubqXmec51zfvf1rP7nvu/Bwdi1a1fs378/cqn6gwcPtjG4dOlS5F7wPx+dLQYWLFgwZiA/PDzc7nHlypVx5cqVmDdvnl8hAQIECBAgQIAAAQIECEyygEB+kgfA5QkQIECAAAECBAgQIEBg+gl0SyCf8u/evWuB+5s3b+LIkSOxZ8+emD17dhuUjx8/tqB+YGCghfbHjx+PWbNm/e+AdWZpZ2ic5/0aKndrIJ8vJ+Tz5XLwu3fvjlOnTkXu2Z7/f/HiRQvMnz592sLusfaQ//TpU9y5cyeWLl3afDJwP3v2bPT398eGDRvi5MmTsWrVqpgxY0bkUvS5P3x+lsfdu3dj9erVkbPv9+3bF9euXWv3cuDAgejp6WnfyW0Fsl6Ox3+NxdDQULvWoUOHIvewnzlz5vT7cXliAgQIECBAgAABAgQIdJmAQL7LBsTtECBAgAABAgQIECBAgMDUF+imQD61Hz9+HH19fZEzsBctWtRmwWcA/OrVq/j+/Xts27YtLly4EPPnzx93cDqhcs6Uz6D515nh3RrI54N1Xk7I4L3jkGP18uXL2Lt3b3z58iXevn07KpAfGRlpwfnly5djyZIlsWzZsrZvfP5Ni8OHD8e5c+ea25o1a2Lu3LmRy9+ndQb+ORN++/btLajP4/nz5+2FgNevX7fP8wWADNbz3vK8DNwvXrw45koFnX3r79+/H5s3bx53rHyBAAECBAgQIECAAAECBOoFBPL1xq5AgAABAgQIECBAgAABAgRGCXRbIJ839/nz57h+/Xqb5Z0B9Jw5c9qe8rnH/KZNm8adGf/zA169erWdd/PmzdixY8eoZ+/mQD5vNGe6Z0h+7969FpqvW7eurRqQf3M5+SdPnowK5POcDMszeH/48GF7gSGXt1+/fn177pwN/+jRoxbY5x7wX79+bcH9xo0b26z7xYsX/+vX8eHDh7hx40Y8ePCgXS+P3t7eFtznHvKdFQx+PvHbt2/NPO//1q1b7YUCBwECBAgQIECAAAECBAhMvoBAfvLHwB0QIECAAAECBAgQIECAAIEpJdDZPz1nieds7rEC5Cn1wF3wMM+ePYutW7e2UP7o0aOWq++CMXELBAgQIECAAAECBAgQSAGBvD4gQIAAAQIECBAgQIAAAQIE/qpA7ruey6efP3/+n/3R/+oFFBslkPvVHzt2rFkPDg7G8uXLCREgQIAAAQIECBAgQIBAlwgI5LtkINwGAQIECBAgQIAAAQIECBCYSgLv37+PnTt3xtq1a83YLh7YzooEW7Zsif7+frPji72VJ0CAAAECBAgQIECAwO8ICOR/R8t3CRAgQIAAAQIECBAgQIAAgQkL3L59O06cONH2kl+xYsWEz/PFiQvk7PgzZ87E0NBQDAwMxMKFCyd+sm8SIECAAAECBAgQIECAQLmAQL6c2AUIECBAgAABAgQIECBAgMD0FBgZGWkztvPI0Linp2d6QhQ+9fDwcPT19cXp06ejt7e38EpKEyBAgAABAgQIECBAgMCfCAjk/0TNOQQIECBAgAABAgQIECBAgAABAgQIECBAgAABAgQIECBAYBwBgbwWIUCAAAECBAgQIECAAAECBAgQIECAAAECBAgQIECAAAECBQIC+QJUJQkQIECAAAECBAgQIECAAAECBAgQIECAAAECBAgQIECAgEBeDxAgQIAAAQIECBAgQIAAAQIECBAgQIAAAQIECBAgQIAAgQIBgXwBqpIECBAgQIAAAQIECBAgQIAAAQIECBAgQIAAAQIECBAgQEAgrwcIECBAgAABAgQIECBAgAABAgQIECBAgAABAgQIECBAgECBgEC+AFVJAgQIECBAgAABAgQIECBAgAABAgQIECBAgAABAgQIECAgkNcDBAgQIECAAAECBAgQIECAAAECBAgQIECAAAECBAgQIECgQEAgX4CqJAECBAgQIECAAAECBAgQIECAAAECBAgQIECAAAECBAgQEMjrAQIECBAgQIAAAQIECBAgQIAAAQIECBAgQIAAAQIECBAgUCAgkC9AVZIAAQIECBAgQIAAAQIECBAgQIAAAQIECBAgQIAAAQIECAjk9QABAgQIECBAgAABAgQIECBAgAABAgQIECBAgAABAgQIECgQEMgXoCpJgAABAgQIECBAgAABAgQIECBAgAABAgQIECBAgAABAgQE8nqAAAECBAgQIECAAAECBAgQIECAAAECBAgQIECAAAECBAgUCAjkC1CVJECAAAECBAgQIECAAAECBAgQIECAAAECBAgQIECAAAECAnk9QIAAAQIECBAgQIAAAQIECBAgQIAAAQIECBAgQIAAAQIECgQE8gWoShIgQIAAAQIECBAgQIAAAQIECBAgQIAAAQIECBAgQIAAAYG8HiBAgAABAgQIECBAgAABAgQIECBAgAABAgQIECBAgAABAgUCAvkCVCUJECBAgAABAgQIECBAgAABAgQIECBAgAABAgQIECBAgIBAXg8QIECAAAECBAgQIECAAAECBAgQIECAAAECBAgQIECAAIECAYF8AaqSBAgQIECAAAECBAgQIECAAAECBAgQIECAAAECBAgQIEBAIK8HCBAgQIAAAQIECBAgQIAAAQIECBAgQIAAAQIECBAgQIBAgYBAvgBVSQIECBAgQIAAAQIECBAgQIAAAQIECBAgQIAAAQIECBAgIJDXAwQIECBAgAABAgQIECBAgAABAgQIECBAgAABAgQIECBAoEBAIF+AqiQBAgQIECBAgAABAgQIECBAgAABAgQIECBAgAABAgQIEBDI6wECBAgQIECAAAECBAgQIECAAAECBAgQIECAAAECBAgQIFAgIJAvQFWSAAECBAgQIECAAAECBAgQIECAAAECBAgQIECAAAECBAgI5PUAAQIECBAgQIAAAQIECBAgQIAAAQIECBAgQIAAAQIECBAoEBDIF6AqSYAAAQIECBAgQIAAAQIECBAgQIAAAQIECBAgQIAAAQIEBPJ6gAABAgQIECBAgAABAgQIECBAgAABAgQIECBAgAABAgQIFAgI5AtQlSRAgAABAgQIECBAgAABAgQIECBAgAABAgQIECBAgAABAgJ5PUCAAAECBAgQIECAAAECBAgQIECAAAECBAgQIECAAAECBAoEBPIFqEoSIECAAAECBAgQIECAAAECBAgQIECAAAECBAgQIECAAAGBvB4gQIAAAQIECBAgQIAAAQIECBAgQIAAAQIECBAgQIAAAQIFAgL5AlQlCRAgQIAAAQIECBAgQIAAAQIECBAgQIAAAQIECBAgQICAQF4PECBAgAABAgQIECBAgAABAgQIECBAgAABAgQIECBAgACBAgGBfAGqkgQIECBAgAABAgQIECBAgAABAgQIECBAgAABAgQIECBAQCCvBwgQIECAAAECBAgQIECAAAECBAgQIECAAAECBAgQIECAQIGAQL4AVUkCBAgQIECAAAECBAgQIECAAAECBAgQIECAAAECBAgQICCQ1wMECBAgQIAAAQIECBAgQIAAAQIECBAgQIAAAQIECBAgQKBAQCBfgKokAQIECBAgQIAAAQIECBAgQIAAAQIECBAgQIAAAQIECBAQyOsBAgQIECBAgAABAgQIECBAgAABAgQIECBAgAABAgQIECBQICCQL0BVkgABAgQIECBAgAABAgQIECBAgAABAgQIECBAgAABAgQICOT1AAECBAgQIECAAAECBAgQIECAAAECBAgQIECAAAECBAgQKBAQyBegKkmAAAECBAgQIECAAAECBAgQIECAAAECBAgQIECAAAECBATyeoAAAQIECBAgQIAAAQIECBAgQIAAAQIECBAgQIAAAQIECBQICOQLUJUkQIAAAQIECBAgQIAAAQIECBAgQIAAAQIECBAgQIAAAQICeT1AgAABAgQIECBAgAABAgQIECBAgAABAgQIECBAgAABAgQKBH4AIzCq9Wjfv2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938"/>
            <a:ext cx="9253897" cy="6850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9472" y="634181"/>
            <a:ext cx="2403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Which material has the </a:t>
            </a:r>
            <a:r>
              <a:rPr lang="en-US" sz="2000" b="1" dirty="0" smtClean="0">
                <a:solidFill>
                  <a:srgbClr val="FFFF00"/>
                </a:solidFill>
              </a:rPr>
              <a:t>LOWEST </a:t>
            </a:r>
            <a:r>
              <a:rPr lang="en-US" sz="2000" b="1" dirty="0" smtClean="0">
                <a:solidFill>
                  <a:srgbClr val="FFC000"/>
                </a:solidFill>
              </a:rPr>
              <a:t>change in temperature </a:t>
            </a:r>
            <a:r>
              <a:rPr lang="en-US" sz="2000" b="1" dirty="0" smtClean="0"/>
              <a:t>according to the graph?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CORN SYRUP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9472" y="3756940"/>
            <a:ext cx="2403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Which material has the </a:t>
            </a:r>
            <a:r>
              <a:rPr lang="en-US" sz="2000" b="1" dirty="0" smtClean="0">
                <a:solidFill>
                  <a:srgbClr val="00B0F0"/>
                </a:solidFill>
              </a:rPr>
              <a:t>HIGHEST </a:t>
            </a:r>
            <a:r>
              <a:rPr lang="en-US" sz="2000" b="1" dirty="0" smtClean="0">
                <a:solidFill>
                  <a:srgbClr val="FFC000"/>
                </a:solidFill>
              </a:rPr>
              <a:t>change in temperature</a:t>
            </a:r>
          </a:p>
          <a:p>
            <a:pPr algn="ctr"/>
            <a:r>
              <a:rPr lang="en-US" sz="2000" b="1" dirty="0" smtClean="0"/>
              <a:t>according </a:t>
            </a:r>
            <a:r>
              <a:rPr lang="en-US" sz="2000" b="1" dirty="0"/>
              <a:t>to the graph</a:t>
            </a:r>
            <a:r>
              <a:rPr lang="en-US" sz="2000" b="1" dirty="0" smtClean="0"/>
              <a:t>?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RUBBING ALCOHOL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5147187" y="2727060"/>
            <a:ext cx="2313152" cy="1002890"/>
          </a:xfrm>
          <a:prstGeom prst="wedgeRectCallout">
            <a:avLst>
              <a:gd name="adj1" fmla="val 125341"/>
              <a:gd name="adj2" fmla="val -49265"/>
            </a:avLst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Corn Syrup </a:t>
            </a:r>
            <a:r>
              <a:rPr lang="en-US" dirty="0" smtClean="0"/>
              <a:t>has the </a:t>
            </a:r>
            <a:r>
              <a:rPr lang="en-US" b="1" dirty="0" smtClean="0"/>
              <a:t>HIGHEST SPECIFIC HEAT CAPACITY</a:t>
            </a:r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049410" y="5679778"/>
            <a:ext cx="2313152" cy="1148725"/>
          </a:xfrm>
          <a:prstGeom prst="wedgeRectCallout">
            <a:avLst>
              <a:gd name="adj1" fmla="val 87724"/>
              <a:gd name="adj2" fmla="val -871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Rubbing Alcohol </a:t>
            </a:r>
            <a:r>
              <a:rPr lang="en-US" dirty="0" smtClean="0"/>
              <a:t>has the </a:t>
            </a:r>
            <a:r>
              <a:rPr lang="en-US" b="1" dirty="0" smtClean="0"/>
              <a:t>LOWEST SPECIFIC HEAT CAPACITY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55" y="624110"/>
            <a:ext cx="9720057" cy="1735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relationship between…</a:t>
            </a:r>
            <a:br>
              <a:rPr lang="en-US" dirty="0" smtClean="0"/>
            </a:br>
            <a:r>
              <a:rPr lang="en-US" b="1" dirty="0" smtClean="0"/>
              <a:t>CHANGE IN TEMPERATURE 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b="1" dirty="0" smtClean="0"/>
              <a:t>SPECIFIC HEAT CAPACITY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555" y="2487561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 materials start with the same volume and are exposed to the same amount of heat source (or cooling source </a:t>
            </a:r>
            <a:r>
              <a:rPr lang="en-US" sz="2800" dirty="0" err="1" smtClean="0"/>
              <a:t>s.a.</a:t>
            </a:r>
            <a:r>
              <a:rPr lang="en-US" sz="2800" dirty="0" smtClean="0"/>
              <a:t> ice), then …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00B0F0"/>
                </a:solidFill>
              </a:rPr>
              <a:t>lower the temperature change</a:t>
            </a:r>
            <a:r>
              <a:rPr lang="en-US" sz="2600" dirty="0" smtClean="0"/>
              <a:t>, the </a:t>
            </a:r>
            <a:r>
              <a:rPr lang="en-US" sz="2600" dirty="0" smtClean="0">
                <a:solidFill>
                  <a:srgbClr val="FFFF00"/>
                </a:solidFill>
              </a:rPr>
              <a:t>greater the specific heat capacity.  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00B0F0"/>
                </a:solidFill>
              </a:rPr>
              <a:t>higher the temperature change</a:t>
            </a:r>
            <a:r>
              <a:rPr lang="en-US" sz="2600" dirty="0" smtClean="0"/>
              <a:t>, the </a:t>
            </a:r>
            <a:r>
              <a:rPr lang="en-US" sz="2600" dirty="0" smtClean="0">
                <a:solidFill>
                  <a:srgbClr val="FFFF00"/>
                </a:solidFill>
              </a:rPr>
              <a:t>lower the specific heat capacity.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THINK OPPOSITE!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Heat Capacity Explained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https://www.youtube.com/watch?v=5we65e7EOcg&amp;t=6s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2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Heat Capacity:  Elementary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www.youtube.com/watch?v=vmJXud8vHtg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61" y="624110"/>
            <a:ext cx="9321851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Heat Exchange—Bozeman Science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www.youtube.com/watch?v=OBVbV5dpCCA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271" y="624110"/>
            <a:ext cx="9410341" cy="128089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Specific Heat Capacity 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https://www.youtube.com/watch?v=8CgL6P6o81I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53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12191980" cy="68672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92" y="-9225"/>
            <a:ext cx="8847160" cy="68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Malcolm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 descr="chart graphic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9166618"/>
              </p:ext>
            </p:extLst>
          </p:nvPr>
        </p:nvGraphicFramePr>
        <p:xfrm>
          <a:off x="4592638" y="1673225"/>
          <a:ext cx="7599362" cy="478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/>
          <a:stretch/>
        </p:blipFill>
        <p:spPr>
          <a:xfrm>
            <a:off x="206477" y="2448232"/>
            <a:ext cx="11989004" cy="24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 descr="chart graphic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9166618"/>
              </p:ext>
            </p:extLst>
          </p:nvPr>
        </p:nvGraphicFramePr>
        <p:xfrm>
          <a:off x="4592638" y="1673225"/>
          <a:ext cx="7599362" cy="478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8" y="2323731"/>
            <a:ext cx="12060987" cy="2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David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 descr="chart graphic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9166618"/>
              </p:ext>
            </p:extLst>
          </p:nvPr>
        </p:nvGraphicFramePr>
        <p:xfrm>
          <a:off x="4592638" y="1673225"/>
          <a:ext cx="7599362" cy="478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8" y="2180151"/>
            <a:ext cx="12062201" cy="29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8" y="693176"/>
            <a:ext cx="11176381" cy="53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766309_Event Plan Wisp Design_SL_V1.pptx" id="{BF5614A6-2C68-45C5-808B-A03847169876}" vid="{EF7DD8D8-94B0-4706-A3A0-4A5CFF60D7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91FE0-E525-44F5-B24B-E8E5757CF5F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432D6E-6060-4177-BFA8-C98B20AA2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plan Wisp design</Template>
  <TotalTime>0</TotalTime>
  <Words>204</Words>
  <Application>Microsoft Office PowerPoint</Application>
  <PresentationFormat>Widescreen</PresentationFormat>
  <Paragraphs>38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Specific Heat</vt:lpstr>
      <vt:lpstr>Specific Heat Capacity:  Elementary</vt:lpstr>
      <vt:lpstr>Heat Exchange—Bozeman Science</vt:lpstr>
      <vt:lpstr>Specific Heat Capacity Introduction</vt:lpstr>
      <vt:lpstr>PowerPoint Presentation</vt:lpstr>
      <vt:lpstr>Malcolm</vt:lpstr>
      <vt:lpstr>Jo</vt:lpstr>
      <vt:lpstr>David</vt:lpstr>
      <vt:lpstr>PowerPoint Presentation</vt:lpstr>
      <vt:lpstr>PowerPoint Presentation</vt:lpstr>
      <vt:lpstr>PowerPoint Presentation</vt:lpstr>
      <vt:lpstr>PowerPoint Presentation</vt:lpstr>
      <vt:lpstr>What is the relationship between… CHANGE IN TEMPERATURE  and SPECIFIC HEAT CAPACITY?</vt:lpstr>
      <vt:lpstr>Specific Heat Capacity Explained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2019-09-18T19:19:55Z</dcterms:created>
  <dcterms:modified xsi:type="dcterms:W3CDTF">2019-09-19T14:23:09Z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