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Josefin Sans" panose="020B0604020202020204" charset="0"/>
      <p:regular r:id="rId11"/>
      <p:bold r:id="rId12"/>
      <p:italic r:id="rId13"/>
      <p:boldItalic r:id="rId14"/>
    </p:embeddedFont>
    <p:embeddedFont>
      <p:font typeface="Josefin Slab" panose="020B0604020202020204" charset="0"/>
      <p:regular r:id="rId15"/>
      <p:bold r:id="rId16"/>
      <p:italic r:id="rId17"/>
      <p:boldItalic r:id="rId18"/>
    </p:embeddedFont>
    <p:embeddedFont>
      <p:font typeface="Anton" panose="020B0604020202020204" charset="0"/>
      <p:regular r:id="rId19"/>
    </p:embeddedFont>
    <p:embeddedFont>
      <p:font typeface="Fira Sans Extra Condensed" panose="020B0604020202020204" charset="0"/>
      <p:regular r:id="rId20"/>
      <p:bold r:id="rId21"/>
      <p:italic r:id="rId22"/>
      <p:boldItalic r:id="rId23"/>
    </p:embeddedFont>
    <p:embeddedFont>
      <p:font typeface="Advent Pro" panose="020B0604020202020204" charset="0"/>
      <p:regular r:id="rId24"/>
      <p:bold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42">
          <p15:clr>
            <a:srgbClr val="9AA0A6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032" y="84"/>
      </p:cViewPr>
      <p:guideLst>
        <p:guide orient="horz" pos="44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font" Target="fonts/font15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font" Target="fonts/font14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font" Target="fonts/font13.fntdata"/><Relationship Id="rId28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font" Target="fonts/font12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dfce81f19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dfce81f19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4dfce81f19_0_17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4dfce81f19_0_17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642c8d171b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642c8d171b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642c8d171b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642c8d171b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642c8d171b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642c8d171b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642c8d171b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642c8d171b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642c8d171b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642c8d171b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642c8d171b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642c8d171b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9713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>
  <p:cSld name="CUSTOM_7">
    <p:bg>
      <p:bgPr>
        <a:noFill/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3218258" y="0"/>
            <a:ext cx="5925780" cy="4511204"/>
          </a:xfrm>
          <a:custGeom>
            <a:avLst/>
            <a:gdLst/>
            <a:ahLst/>
            <a:cxnLst/>
            <a:rect l="l" t="t" r="r" b="b"/>
            <a:pathLst>
              <a:path w="65471" h="29229" extrusionOk="0">
                <a:moveTo>
                  <a:pt x="0" y="1"/>
                </a:moveTo>
                <a:lnTo>
                  <a:pt x="0" y="29228"/>
                </a:lnTo>
                <a:lnTo>
                  <a:pt x="65471" y="29228"/>
                </a:lnTo>
                <a:lnTo>
                  <a:pt x="65471" y="1"/>
                </a:lnTo>
                <a:close/>
              </a:path>
            </a:pathLst>
          </a:custGeom>
          <a:solidFill>
            <a:srgbClr val="2D40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3014474" y="4198424"/>
            <a:ext cx="6129578" cy="945126"/>
          </a:xfrm>
          <a:custGeom>
            <a:avLst/>
            <a:gdLst/>
            <a:ahLst/>
            <a:cxnLst/>
            <a:rect l="l" t="t" r="r" b="b"/>
            <a:pathLst>
              <a:path w="29564" h="46535" extrusionOk="0">
                <a:moveTo>
                  <a:pt x="0" y="0"/>
                </a:moveTo>
                <a:lnTo>
                  <a:pt x="0" y="46534"/>
                </a:lnTo>
                <a:lnTo>
                  <a:pt x="29563" y="46534"/>
                </a:lnTo>
                <a:lnTo>
                  <a:pt x="29563" y="0"/>
                </a:lnTo>
                <a:close/>
              </a:path>
            </a:pathLst>
          </a:custGeom>
          <a:solidFill>
            <a:srgbClr val="30A0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0" y="0"/>
            <a:ext cx="3421887" cy="5143501"/>
          </a:xfrm>
          <a:custGeom>
            <a:avLst/>
            <a:gdLst/>
            <a:ahLst/>
            <a:cxnLst/>
            <a:rect l="l" t="t" r="r" b="b"/>
            <a:pathLst>
              <a:path w="36436" h="101907" extrusionOk="0">
                <a:moveTo>
                  <a:pt x="0" y="0"/>
                </a:moveTo>
                <a:lnTo>
                  <a:pt x="0" y="101906"/>
                </a:lnTo>
                <a:lnTo>
                  <a:pt x="36435" y="101906"/>
                </a:lnTo>
                <a:lnTo>
                  <a:pt x="36435" y="0"/>
                </a:lnTo>
                <a:close/>
              </a:path>
            </a:pathLst>
          </a:custGeom>
          <a:solidFill>
            <a:srgbClr val="FCBF4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725175" y="1582225"/>
            <a:ext cx="5048700" cy="4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3600"/>
              <a:buNone/>
              <a:defRPr sz="3600">
                <a:solidFill>
                  <a:srgbClr val="FCBF4A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813218" y="1942050"/>
            <a:ext cx="2872500" cy="32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None/>
              <a:defRPr sz="1400">
                <a:solidFill>
                  <a:srgbClr val="FCBF4A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156">
          <p15:clr>
            <a:srgbClr val="FA7B17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11_1_2_1">
    <p:bg>
      <p:bgPr>
        <a:solidFill>
          <a:srgbClr val="FDF3E5">
            <a:alpha val="29620"/>
          </a:srgbClr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/>
          <p:nvPr/>
        </p:nvSpPr>
        <p:spPr>
          <a:xfrm flipH="1">
            <a:off x="37" y="0"/>
            <a:ext cx="9144007" cy="4511204"/>
          </a:xfrm>
          <a:custGeom>
            <a:avLst/>
            <a:gdLst/>
            <a:ahLst/>
            <a:cxnLst/>
            <a:rect l="l" t="t" r="r" b="b"/>
            <a:pathLst>
              <a:path w="65471" h="29229" extrusionOk="0">
                <a:moveTo>
                  <a:pt x="0" y="1"/>
                </a:moveTo>
                <a:lnTo>
                  <a:pt x="0" y="29228"/>
                </a:lnTo>
                <a:lnTo>
                  <a:pt x="65471" y="29228"/>
                </a:lnTo>
                <a:lnTo>
                  <a:pt x="65471" y="1"/>
                </a:lnTo>
                <a:close/>
              </a:path>
            </a:pathLst>
          </a:custGeom>
          <a:solidFill>
            <a:srgbClr val="2D40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1"/>
          <p:cNvSpPr/>
          <p:nvPr/>
        </p:nvSpPr>
        <p:spPr>
          <a:xfrm flipH="1">
            <a:off x="72" y="4198425"/>
            <a:ext cx="9143997" cy="945126"/>
          </a:xfrm>
          <a:custGeom>
            <a:avLst/>
            <a:gdLst/>
            <a:ahLst/>
            <a:cxnLst/>
            <a:rect l="l" t="t" r="r" b="b"/>
            <a:pathLst>
              <a:path w="29564" h="46535" extrusionOk="0">
                <a:moveTo>
                  <a:pt x="0" y="0"/>
                </a:moveTo>
                <a:lnTo>
                  <a:pt x="0" y="46534"/>
                </a:lnTo>
                <a:lnTo>
                  <a:pt x="29563" y="46534"/>
                </a:lnTo>
                <a:lnTo>
                  <a:pt x="29563" y="0"/>
                </a:lnTo>
                <a:close/>
              </a:path>
            </a:pathLst>
          </a:custGeom>
          <a:solidFill>
            <a:srgbClr val="30A0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ctrTitle"/>
          </p:nvPr>
        </p:nvSpPr>
        <p:spPr>
          <a:xfrm flipH="1">
            <a:off x="370239" y="1582225"/>
            <a:ext cx="5048700" cy="4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3600"/>
              <a:buNone/>
              <a:defRPr sz="3600" b="0">
                <a:solidFill>
                  <a:srgbClr val="FCBF4A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5200"/>
              <a:buNone/>
              <a:defRPr sz="5200">
                <a:solidFill>
                  <a:srgbClr val="FCBF4A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ubTitle" idx="1"/>
          </p:nvPr>
        </p:nvSpPr>
        <p:spPr>
          <a:xfrm flipH="1">
            <a:off x="1458396" y="1942050"/>
            <a:ext cx="2872500" cy="32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None/>
              <a:defRPr sz="1400">
                <a:solidFill>
                  <a:srgbClr val="FCBF4A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Font typeface="Josefin Slab"/>
              <a:buNone/>
              <a:defRPr sz="1400">
                <a:solidFill>
                  <a:srgbClr val="FCBF4A"/>
                </a:solidFill>
                <a:latin typeface="Josefin Slab"/>
                <a:ea typeface="Josefin Slab"/>
                <a:cs typeface="Josefin Slab"/>
                <a:sym typeface="Josefin Slab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2">
  <p:cSld name="CUSTOM_12_1">
    <p:bg>
      <p:bgPr>
        <a:solidFill>
          <a:srgbClr val="30A0A0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/>
          <p:nvPr/>
        </p:nvSpPr>
        <p:spPr>
          <a:xfrm>
            <a:off x="549025" y="0"/>
            <a:ext cx="771000" cy="5143500"/>
          </a:xfrm>
          <a:prstGeom prst="rect">
            <a:avLst/>
          </a:prstGeom>
          <a:solidFill>
            <a:srgbClr val="2D40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ctrTitle"/>
          </p:nvPr>
        </p:nvSpPr>
        <p:spPr>
          <a:xfrm>
            <a:off x="913174" y="1068475"/>
            <a:ext cx="2115000" cy="48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2400"/>
              <a:buNone/>
              <a:defRPr sz="2400" b="0">
                <a:solidFill>
                  <a:srgbClr val="FCBF4A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800"/>
              <a:buNone/>
              <a:defRPr sz="1800" b="0">
                <a:solidFill>
                  <a:srgbClr val="FCBF4A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800"/>
              <a:buNone/>
              <a:defRPr sz="1800" b="0">
                <a:solidFill>
                  <a:srgbClr val="FCBF4A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800"/>
              <a:buNone/>
              <a:defRPr sz="1800" b="0">
                <a:solidFill>
                  <a:srgbClr val="FCBF4A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800"/>
              <a:buNone/>
              <a:defRPr sz="1800" b="0">
                <a:solidFill>
                  <a:srgbClr val="FCBF4A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800"/>
              <a:buNone/>
              <a:defRPr sz="1800" b="0">
                <a:solidFill>
                  <a:srgbClr val="FCBF4A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800"/>
              <a:buNone/>
              <a:defRPr sz="1800" b="0">
                <a:solidFill>
                  <a:srgbClr val="FCBF4A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800"/>
              <a:buNone/>
              <a:defRPr sz="1800" b="0">
                <a:solidFill>
                  <a:srgbClr val="FCBF4A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800"/>
              <a:buNone/>
              <a:defRPr sz="1800" b="0">
                <a:solidFill>
                  <a:srgbClr val="FCBF4A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913175" y="2140975"/>
            <a:ext cx="3312000" cy="14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Char char="●"/>
              <a:defRPr>
                <a:solidFill>
                  <a:srgbClr val="FCBF4A"/>
                </a:solidFill>
              </a:defRPr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Clr>
                <a:srgbClr val="FCBF4A"/>
              </a:buClr>
              <a:buSzPts val="1200"/>
              <a:buChar char="○"/>
              <a:defRPr>
                <a:solidFill>
                  <a:srgbClr val="FCBF4A"/>
                </a:solidFill>
              </a:defRPr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rgbClr val="FCBF4A"/>
              </a:buClr>
              <a:buSzPts val="1200"/>
              <a:buChar char="■"/>
              <a:defRPr>
                <a:solidFill>
                  <a:srgbClr val="FCBF4A"/>
                </a:solidFill>
              </a:defRPr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rgbClr val="FCBF4A"/>
              </a:buClr>
              <a:buSzPts val="1200"/>
              <a:buChar char="●"/>
              <a:defRPr>
                <a:solidFill>
                  <a:srgbClr val="FCBF4A"/>
                </a:solidFill>
              </a:defRPr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rgbClr val="FCBF4A"/>
              </a:buClr>
              <a:buSzPts val="1200"/>
              <a:buChar char="○"/>
              <a:defRPr>
                <a:solidFill>
                  <a:srgbClr val="FCBF4A"/>
                </a:solidFill>
              </a:defRPr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rgbClr val="FCBF4A"/>
              </a:buClr>
              <a:buSzPts val="1200"/>
              <a:buChar char="■"/>
              <a:defRPr>
                <a:solidFill>
                  <a:srgbClr val="FCBF4A"/>
                </a:solidFill>
              </a:defRPr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rgbClr val="FCBF4A"/>
              </a:buClr>
              <a:buSzPts val="1200"/>
              <a:buChar char="●"/>
              <a:defRPr>
                <a:solidFill>
                  <a:srgbClr val="FCBF4A"/>
                </a:solidFill>
              </a:defRPr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rgbClr val="FCBF4A"/>
              </a:buClr>
              <a:buSzPts val="1200"/>
              <a:buChar char="○"/>
              <a:defRPr>
                <a:solidFill>
                  <a:srgbClr val="FCBF4A"/>
                </a:solidFill>
              </a:defRPr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rgbClr val="FCBF4A"/>
              </a:buClr>
              <a:buSzPts val="1200"/>
              <a:buChar char="■"/>
              <a:defRPr>
                <a:solidFill>
                  <a:srgbClr val="FCBF4A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3">
  <p:cSld name="CUSTOM_11_1_2_1_1">
    <p:bg>
      <p:bgPr>
        <a:solidFill>
          <a:srgbClr val="30A0A0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3"/>
          <p:cNvSpPr/>
          <p:nvPr/>
        </p:nvSpPr>
        <p:spPr>
          <a:xfrm flipH="1">
            <a:off x="-7" y="4096425"/>
            <a:ext cx="9144007" cy="1047202"/>
          </a:xfrm>
          <a:custGeom>
            <a:avLst/>
            <a:gdLst/>
            <a:ahLst/>
            <a:cxnLst/>
            <a:rect l="l" t="t" r="r" b="b"/>
            <a:pathLst>
              <a:path w="65471" h="29229" extrusionOk="0">
                <a:moveTo>
                  <a:pt x="0" y="1"/>
                </a:moveTo>
                <a:lnTo>
                  <a:pt x="0" y="29228"/>
                </a:lnTo>
                <a:lnTo>
                  <a:pt x="65471" y="29228"/>
                </a:lnTo>
                <a:lnTo>
                  <a:pt x="65471" y="1"/>
                </a:lnTo>
                <a:close/>
              </a:path>
            </a:pathLst>
          </a:custGeom>
          <a:solidFill>
            <a:srgbClr val="FCBF4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3"/>
          <p:cNvSpPr/>
          <p:nvPr/>
        </p:nvSpPr>
        <p:spPr>
          <a:xfrm>
            <a:off x="549025" y="0"/>
            <a:ext cx="771000" cy="5143500"/>
          </a:xfrm>
          <a:prstGeom prst="rect">
            <a:avLst/>
          </a:prstGeom>
          <a:solidFill>
            <a:srgbClr val="2D40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ctrTitle"/>
          </p:nvPr>
        </p:nvSpPr>
        <p:spPr>
          <a:xfrm>
            <a:off x="913177" y="1068475"/>
            <a:ext cx="1584600" cy="48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2400"/>
              <a:buNone/>
              <a:defRPr sz="2400" b="0">
                <a:solidFill>
                  <a:srgbClr val="FCBF4A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800"/>
              <a:buNone/>
              <a:defRPr sz="1800" b="0">
                <a:solidFill>
                  <a:srgbClr val="2D406A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800"/>
              <a:buNone/>
              <a:defRPr sz="1800" b="0">
                <a:solidFill>
                  <a:srgbClr val="2D406A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800"/>
              <a:buNone/>
              <a:defRPr sz="1800" b="0">
                <a:solidFill>
                  <a:srgbClr val="2D406A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800"/>
              <a:buNone/>
              <a:defRPr sz="1800" b="0">
                <a:solidFill>
                  <a:srgbClr val="2D406A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800"/>
              <a:buNone/>
              <a:defRPr sz="1800" b="0">
                <a:solidFill>
                  <a:srgbClr val="2D406A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800"/>
              <a:buNone/>
              <a:defRPr sz="1800" b="0">
                <a:solidFill>
                  <a:srgbClr val="2D406A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800"/>
              <a:buNone/>
              <a:defRPr sz="1800" b="0">
                <a:solidFill>
                  <a:srgbClr val="2D406A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800"/>
              <a:buNone/>
              <a:defRPr sz="1800" b="0">
                <a:solidFill>
                  <a:srgbClr val="2D406A"/>
                </a:solidFill>
              </a:defRPr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subTitle" idx="1"/>
          </p:nvPr>
        </p:nvSpPr>
        <p:spPr>
          <a:xfrm>
            <a:off x="913175" y="2267482"/>
            <a:ext cx="2865900" cy="93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100"/>
              <a:buNone/>
              <a:defRPr sz="1100">
                <a:solidFill>
                  <a:srgbClr val="FCBF4A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100"/>
              <a:buNone/>
              <a:defRPr sz="1100">
                <a:solidFill>
                  <a:srgbClr val="FCBF4A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100"/>
              <a:buNone/>
              <a:defRPr sz="1100">
                <a:solidFill>
                  <a:srgbClr val="FCBF4A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100"/>
              <a:buNone/>
              <a:defRPr sz="1100">
                <a:solidFill>
                  <a:srgbClr val="FCBF4A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100"/>
              <a:buNone/>
              <a:defRPr sz="1100">
                <a:solidFill>
                  <a:srgbClr val="FCBF4A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100"/>
              <a:buNone/>
              <a:defRPr sz="1100">
                <a:solidFill>
                  <a:srgbClr val="FCBF4A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100"/>
              <a:buNone/>
              <a:defRPr sz="1100">
                <a:solidFill>
                  <a:srgbClr val="FCBF4A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100"/>
              <a:buNone/>
              <a:defRPr sz="1100">
                <a:solidFill>
                  <a:srgbClr val="FCBF4A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100"/>
              <a:buNone/>
              <a:defRPr sz="1100">
                <a:solidFill>
                  <a:srgbClr val="FCBF4A"/>
                </a:solidFill>
              </a:defRPr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ctrTitle" idx="2"/>
          </p:nvPr>
        </p:nvSpPr>
        <p:spPr>
          <a:xfrm>
            <a:off x="913195" y="1882575"/>
            <a:ext cx="2865900" cy="384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600"/>
              <a:buNone/>
              <a:defRPr sz="1600" b="0">
                <a:solidFill>
                  <a:srgbClr val="FCBF4A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600"/>
              <a:buFont typeface="Anton"/>
              <a:buNone/>
              <a:defRPr sz="1600" b="0">
                <a:solidFill>
                  <a:srgbClr val="FCBF4A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600"/>
              <a:buFont typeface="Anton"/>
              <a:buNone/>
              <a:defRPr sz="1600" b="0">
                <a:solidFill>
                  <a:srgbClr val="FCBF4A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600"/>
              <a:buFont typeface="Anton"/>
              <a:buNone/>
              <a:defRPr sz="1600" b="0">
                <a:solidFill>
                  <a:srgbClr val="FCBF4A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600"/>
              <a:buFont typeface="Anton"/>
              <a:buNone/>
              <a:defRPr sz="1600" b="0">
                <a:solidFill>
                  <a:srgbClr val="FCBF4A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600"/>
              <a:buFont typeface="Anton"/>
              <a:buNone/>
              <a:defRPr sz="1600" b="0">
                <a:solidFill>
                  <a:srgbClr val="FCBF4A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600"/>
              <a:buFont typeface="Anton"/>
              <a:buNone/>
              <a:defRPr sz="1600" b="0">
                <a:solidFill>
                  <a:srgbClr val="FCBF4A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600"/>
              <a:buFont typeface="Anton"/>
              <a:buNone/>
              <a:defRPr sz="1600" b="0">
                <a:solidFill>
                  <a:srgbClr val="FCBF4A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600"/>
              <a:buFont typeface="Anton"/>
              <a:buNone/>
              <a:defRPr sz="1600" b="0">
                <a:solidFill>
                  <a:srgbClr val="FCBF4A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 " type="blank">
  <p:cSld name="BLANK">
    <p:bg>
      <p:bgPr>
        <a:solidFill>
          <a:srgbClr val="FDF3E5">
            <a:alpha val="29620"/>
          </a:srgbClr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14">
    <p:bg>
      <p:bgPr>
        <a:solidFill>
          <a:srgbClr val="FCBF4A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3420000" y="0"/>
            <a:ext cx="5724130" cy="2571714"/>
          </a:xfrm>
          <a:custGeom>
            <a:avLst/>
            <a:gdLst/>
            <a:ahLst/>
            <a:cxnLst/>
            <a:rect l="l" t="t" r="r" b="b"/>
            <a:pathLst>
              <a:path w="65471" h="29229" extrusionOk="0">
                <a:moveTo>
                  <a:pt x="0" y="1"/>
                </a:moveTo>
                <a:lnTo>
                  <a:pt x="0" y="29228"/>
                </a:lnTo>
                <a:lnTo>
                  <a:pt x="65471" y="29228"/>
                </a:lnTo>
                <a:lnTo>
                  <a:pt x="65471" y="1"/>
                </a:lnTo>
                <a:close/>
              </a:path>
            </a:pathLst>
          </a:custGeom>
          <a:solidFill>
            <a:srgbClr val="30A0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 hasCustomPrompt="1"/>
          </p:nvPr>
        </p:nvSpPr>
        <p:spPr>
          <a:xfrm>
            <a:off x="3718050" y="482038"/>
            <a:ext cx="30048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3600"/>
              <a:buNone/>
              <a:defRPr sz="3600" b="0">
                <a:solidFill>
                  <a:srgbClr val="FCBF4A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4800"/>
              <a:buFont typeface="Fira Sans Extra Condensed"/>
              <a:buNone/>
              <a:defRPr sz="4800" b="0">
                <a:solidFill>
                  <a:srgbClr val="FCBF4A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4800"/>
              <a:buFont typeface="Fira Sans Extra Condensed"/>
              <a:buNone/>
              <a:defRPr sz="4800" b="0">
                <a:solidFill>
                  <a:srgbClr val="FCBF4A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4800"/>
              <a:buFont typeface="Fira Sans Extra Condensed"/>
              <a:buNone/>
              <a:defRPr sz="4800" b="0">
                <a:solidFill>
                  <a:srgbClr val="FCBF4A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4800"/>
              <a:buFont typeface="Fira Sans Extra Condensed"/>
              <a:buNone/>
              <a:defRPr sz="4800" b="0">
                <a:solidFill>
                  <a:srgbClr val="FCBF4A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4800"/>
              <a:buFont typeface="Fira Sans Extra Condensed"/>
              <a:buNone/>
              <a:defRPr sz="4800" b="0">
                <a:solidFill>
                  <a:srgbClr val="FCBF4A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4800"/>
              <a:buFont typeface="Fira Sans Extra Condensed"/>
              <a:buNone/>
              <a:defRPr sz="4800" b="0">
                <a:solidFill>
                  <a:srgbClr val="FCBF4A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4800"/>
              <a:buFont typeface="Fira Sans Extra Condensed"/>
              <a:buNone/>
              <a:defRPr sz="4800" b="0">
                <a:solidFill>
                  <a:srgbClr val="FCBF4A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4800"/>
              <a:buFont typeface="Fira Sans Extra Condensed"/>
              <a:buNone/>
              <a:defRPr sz="4800" b="0">
                <a:solidFill>
                  <a:srgbClr val="FCBF4A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r>
              <a:t>xx%</a:t>
            </a:r>
          </a:p>
        </p:txBody>
      </p:sp>
      <p:sp>
        <p:nvSpPr>
          <p:cNvPr id="17" name="Google Shape;17;p3"/>
          <p:cNvSpPr/>
          <p:nvPr/>
        </p:nvSpPr>
        <p:spPr>
          <a:xfrm>
            <a:off x="3420000" y="2571728"/>
            <a:ext cx="5724130" cy="2587570"/>
          </a:xfrm>
          <a:custGeom>
            <a:avLst/>
            <a:gdLst/>
            <a:ahLst/>
            <a:cxnLst/>
            <a:rect l="l" t="t" r="r" b="b"/>
            <a:pathLst>
              <a:path w="65471" h="29229" extrusionOk="0">
                <a:moveTo>
                  <a:pt x="0" y="1"/>
                </a:moveTo>
                <a:lnTo>
                  <a:pt x="0" y="29228"/>
                </a:lnTo>
                <a:lnTo>
                  <a:pt x="65471" y="29228"/>
                </a:lnTo>
                <a:lnTo>
                  <a:pt x="65471" y="1"/>
                </a:lnTo>
                <a:close/>
              </a:path>
            </a:pathLst>
          </a:custGeom>
          <a:solidFill>
            <a:srgbClr val="2D40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ctrTitle" idx="2"/>
          </p:nvPr>
        </p:nvSpPr>
        <p:spPr>
          <a:xfrm>
            <a:off x="3718050" y="1014474"/>
            <a:ext cx="3858000" cy="288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None/>
              <a:defRPr sz="1200" b="0">
                <a:solidFill>
                  <a:srgbClr val="FCBF4A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None/>
              <a:defRPr sz="1200" b="0">
                <a:solidFill>
                  <a:srgbClr val="FCBF4A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None/>
              <a:defRPr sz="1200" b="0">
                <a:solidFill>
                  <a:srgbClr val="FCBF4A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None/>
              <a:defRPr sz="1200" b="0">
                <a:solidFill>
                  <a:srgbClr val="FCBF4A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None/>
              <a:defRPr sz="1200" b="0">
                <a:solidFill>
                  <a:srgbClr val="FCBF4A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None/>
              <a:defRPr sz="1200" b="0">
                <a:solidFill>
                  <a:srgbClr val="FCBF4A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None/>
              <a:defRPr sz="1200" b="0">
                <a:solidFill>
                  <a:srgbClr val="FCBF4A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None/>
              <a:defRPr sz="1200" b="0">
                <a:solidFill>
                  <a:srgbClr val="FCBF4A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None/>
              <a:defRPr sz="1200" b="0">
                <a:solidFill>
                  <a:srgbClr val="FCBF4A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3718051" y="1140059"/>
            <a:ext cx="3266400" cy="28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/>
          <p:nvPr/>
        </p:nvSpPr>
        <p:spPr>
          <a:xfrm>
            <a:off x="549025" y="0"/>
            <a:ext cx="771000" cy="5143500"/>
          </a:xfrm>
          <a:prstGeom prst="rect">
            <a:avLst/>
          </a:prstGeom>
          <a:solidFill>
            <a:srgbClr val="30A0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ctrTitle" idx="3"/>
          </p:nvPr>
        </p:nvSpPr>
        <p:spPr>
          <a:xfrm>
            <a:off x="913177" y="1068475"/>
            <a:ext cx="1584600" cy="48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None/>
              <a:defRPr sz="2400" b="0">
                <a:solidFill>
                  <a:srgbClr val="2D406A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1800" b="0">
                <a:solidFill>
                  <a:srgbClr val="338987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1800" b="0">
                <a:solidFill>
                  <a:srgbClr val="338987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1800" b="0">
                <a:solidFill>
                  <a:srgbClr val="338987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1800" b="0">
                <a:solidFill>
                  <a:srgbClr val="338987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1800" b="0">
                <a:solidFill>
                  <a:srgbClr val="338987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1800" b="0">
                <a:solidFill>
                  <a:srgbClr val="338987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1800" b="0">
                <a:solidFill>
                  <a:srgbClr val="338987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1800" b="0">
                <a:solidFill>
                  <a:srgbClr val="338987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title" idx="4" hasCustomPrompt="1"/>
          </p:nvPr>
        </p:nvSpPr>
        <p:spPr>
          <a:xfrm>
            <a:off x="3718050" y="1499392"/>
            <a:ext cx="30048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3600"/>
              <a:buNone/>
              <a:defRPr sz="3600" b="0">
                <a:solidFill>
                  <a:srgbClr val="FCBF4A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4800"/>
              <a:buFont typeface="Fira Sans Extra Condensed"/>
              <a:buNone/>
              <a:defRPr sz="4800" b="0">
                <a:solidFill>
                  <a:srgbClr val="FCBF4A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4800"/>
              <a:buFont typeface="Fira Sans Extra Condensed"/>
              <a:buNone/>
              <a:defRPr sz="4800" b="0">
                <a:solidFill>
                  <a:srgbClr val="FCBF4A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4800"/>
              <a:buFont typeface="Fira Sans Extra Condensed"/>
              <a:buNone/>
              <a:defRPr sz="4800" b="0">
                <a:solidFill>
                  <a:srgbClr val="FCBF4A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4800"/>
              <a:buFont typeface="Fira Sans Extra Condensed"/>
              <a:buNone/>
              <a:defRPr sz="4800" b="0">
                <a:solidFill>
                  <a:srgbClr val="FCBF4A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4800"/>
              <a:buFont typeface="Fira Sans Extra Condensed"/>
              <a:buNone/>
              <a:defRPr sz="4800" b="0">
                <a:solidFill>
                  <a:srgbClr val="FCBF4A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4800"/>
              <a:buFont typeface="Fira Sans Extra Condensed"/>
              <a:buNone/>
              <a:defRPr sz="4800" b="0">
                <a:solidFill>
                  <a:srgbClr val="FCBF4A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4800"/>
              <a:buFont typeface="Fira Sans Extra Condensed"/>
              <a:buNone/>
              <a:defRPr sz="4800" b="0">
                <a:solidFill>
                  <a:srgbClr val="FCBF4A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4800"/>
              <a:buFont typeface="Fira Sans Extra Condensed"/>
              <a:buNone/>
              <a:defRPr sz="4800" b="0">
                <a:solidFill>
                  <a:srgbClr val="FCBF4A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r>
              <a:t>xx%</a:t>
            </a:r>
          </a:p>
        </p:txBody>
      </p:sp>
      <p:sp>
        <p:nvSpPr>
          <p:cNvPr id="23" name="Google Shape;23;p3"/>
          <p:cNvSpPr txBox="1">
            <a:spLocks noGrp="1"/>
          </p:cNvSpPr>
          <p:nvPr>
            <p:ph type="ctrTitle" idx="5"/>
          </p:nvPr>
        </p:nvSpPr>
        <p:spPr>
          <a:xfrm>
            <a:off x="3718050" y="1999803"/>
            <a:ext cx="3858000" cy="32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None/>
              <a:defRPr sz="1200" b="0">
                <a:solidFill>
                  <a:srgbClr val="FCBF4A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None/>
              <a:defRPr sz="1200" b="0">
                <a:solidFill>
                  <a:srgbClr val="FCBF4A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None/>
              <a:defRPr sz="1200" b="0">
                <a:solidFill>
                  <a:srgbClr val="FCBF4A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None/>
              <a:defRPr sz="1200" b="0">
                <a:solidFill>
                  <a:srgbClr val="FCBF4A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None/>
              <a:defRPr sz="1200" b="0">
                <a:solidFill>
                  <a:srgbClr val="FCBF4A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None/>
              <a:defRPr sz="1200" b="0">
                <a:solidFill>
                  <a:srgbClr val="FCBF4A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None/>
              <a:defRPr sz="1200" b="0">
                <a:solidFill>
                  <a:srgbClr val="FCBF4A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None/>
              <a:defRPr sz="1200" b="0">
                <a:solidFill>
                  <a:srgbClr val="FCBF4A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None/>
              <a:defRPr sz="1200" b="0">
                <a:solidFill>
                  <a:srgbClr val="FCBF4A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ubTitle" idx="6"/>
          </p:nvPr>
        </p:nvSpPr>
        <p:spPr>
          <a:xfrm>
            <a:off x="3718051" y="2157413"/>
            <a:ext cx="3266400" cy="28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title" idx="7" hasCustomPrompt="1"/>
          </p:nvPr>
        </p:nvSpPr>
        <p:spPr>
          <a:xfrm>
            <a:off x="3718050" y="2578078"/>
            <a:ext cx="30048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3600"/>
              <a:buNone/>
              <a:defRPr sz="3600" b="0">
                <a:solidFill>
                  <a:srgbClr val="FCBF4A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4800"/>
              <a:buFont typeface="Fira Sans Extra Condensed"/>
              <a:buNone/>
              <a:defRPr sz="4800" b="0">
                <a:solidFill>
                  <a:srgbClr val="FCBF4A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4800"/>
              <a:buFont typeface="Fira Sans Extra Condensed"/>
              <a:buNone/>
              <a:defRPr sz="4800" b="0">
                <a:solidFill>
                  <a:srgbClr val="FCBF4A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4800"/>
              <a:buFont typeface="Fira Sans Extra Condensed"/>
              <a:buNone/>
              <a:defRPr sz="4800" b="0">
                <a:solidFill>
                  <a:srgbClr val="FCBF4A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4800"/>
              <a:buFont typeface="Fira Sans Extra Condensed"/>
              <a:buNone/>
              <a:defRPr sz="4800" b="0">
                <a:solidFill>
                  <a:srgbClr val="FCBF4A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4800"/>
              <a:buFont typeface="Fira Sans Extra Condensed"/>
              <a:buNone/>
              <a:defRPr sz="4800" b="0">
                <a:solidFill>
                  <a:srgbClr val="FCBF4A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4800"/>
              <a:buFont typeface="Fira Sans Extra Condensed"/>
              <a:buNone/>
              <a:defRPr sz="4800" b="0">
                <a:solidFill>
                  <a:srgbClr val="FCBF4A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4800"/>
              <a:buFont typeface="Fira Sans Extra Condensed"/>
              <a:buNone/>
              <a:defRPr sz="4800" b="0">
                <a:solidFill>
                  <a:srgbClr val="FCBF4A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4800"/>
              <a:buFont typeface="Fira Sans Extra Condensed"/>
              <a:buNone/>
              <a:defRPr sz="4800" b="0">
                <a:solidFill>
                  <a:srgbClr val="FCBF4A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r>
              <a:t>xx%</a:t>
            </a:r>
          </a:p>
        </p:txBody>
      </p:sp>
      <p:sp>
        <p:nvSpPr>
          <p:cNvPr id="26" name="Google Shape;26;p3"/>
          <p:cNvSpPr txBox="1">
            <a:spLocks noGrp="1"/>
          </p:cNvSpPr>
          <p:nvPr>
            <p:ph type="ctrTitle" idx="8"/>
          </p:nvPr>
        </p:nvSpPr>
        <p:spPr>
          <a:xfrm>
            <a:off x="3718050" y="3078451"/>
            <a:ext cx="3858000" cy="32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None/>
              <a:defRPr sz="1200" b="0">
                <a:solidFill>
                  <a:srgbClr val="FCBF4A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None/>
              <a:defRPr sz="1200" b="0">
                <a:solidFill>
                  <a:srgbClr val="FCBF4A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None/>
              <a:defRPr sz="1200" b="0">
                <a:solidFill>
                  <a:srgbClr val="FCBF4A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None/>
              <a:defRPr sz="1200" b="0">
                <a:solidFill>
                  <a:srgbClr val="FCBF4A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None/>
              <a:defRPr sz="1200" b="0">
                <a:solidFill>
                  <a:srgbClr val="FCBF4A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None/>
              <a:defRPr sz="1200" b="0">
                <a:solidFill>
                  <a:srgbClr val="FCBF4A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None/>
              <a:defRPr sz="1200" b="0">
                <a:solidFill>
                  <a:srgbClr val="FCBF4A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None/>
              <a:defRPr sz="1200" b="0">
                <a:solidFill>
                  <a:srgbClr val="FCBF4A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None/>
              <a:defRPr sz="1200" b="0">
                <a:solidFill>
                  <a:srgbClr val="FCBF4A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ubTitle" idx="9"/>
          </p:nvPr>
        </p:nvSpPr>
        <p:spPr>
          <a:xfrm>
            <a:off x="3718051" y="3236099"/>
            <a:ext cx="3266400" cy="28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title" idx="13" hasCustomPrompt="1"/>
          </p:nvPr>
        </p:nvSpPr>
        <p:spPr>
          <a:xfrm>
            <a:off x="3718050" y="3632108"/>
            <a:ext cx="30048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3600"/>
              <a:buNone/>
              <a:defRPr sz="3600" b="0">
                <a:solidFill>
                  <a:srgbClr val="FCBF4A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4800"/>
              <a:buFont typeface="Fira Sans Extra Condensed"/>
              <a:buNone/>
              <a:defRPr sz="4800" b="0">
                <a:solidFill>
                  <a:srgbClr val="FCBF4A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4800"/>
              <a:buFont typeface="Fira Sans Extra Condensed"/>
              <a:buNone/>
              <a:defRPr sz="4800" b="0">
                <a:solidFill>
                  <a:srgbClr val="FCBF4A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4800"/>
              <a:buFont typeface="Fira Sans Extra Condensed"/>
              <a:buNone/>
              <a:defRPr sz="4800" b="0">
                <a:solidFill>
                  <a:srgbClr val="FCBF4A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4800"/>
              <a:buFont typeface="Fira Sans Extra Condensed"/>
              <a:buNone/>
              <a:defRPr sz="4800" b="0">
                <a:solidFill>
                  <a:srgbClr val="FCBF4A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4800"/>
              <a:buFont typeface="Fira Sans Extra Condensed"/>
              <a:buNone/>
              <a:defRPr sz="4800" b="0">
                <a:solidFill>
                  <a:srgbClr val="FCBF4A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4800"/>
              <a:buFont typeface="Fira Sans Extra Condensed"/>
              <a:buNone/>
              <a:defRPr sz="4800" b="0">
                <a:solidFill>
                  <a:srgbClr val="FCBF4A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4800"/>
              <a:buFont typeface="Fira Sans Extra Condensed"/>
              <a:buNone/>
              <a:defRPr sz="4800" b="0">
                <a:solidFill>
                  <a:srgbClr val="FCBF4A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4800"/>
              <a:buFont typeface="Fira Sans Extra Condensed"/>
              <a:buNone/>
              <a:defRPr sz="4800" b="0">
                <a:solidFill>
                  <a:srgbClr val="FCBF4A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r>
              <a:t>xx%</a:t>
            </a:r>
          </a:p>
        </p:txBody>
      </p:sp>
      <p:sp>
        <p:nvSpPr>
          <p:cNvPr id="29" name="Google Shape;29;p3"/>
          <p:cNvSpPr txBox="1">
            <a:spLocks noGrp="1"/>
          </p:cNvSpPr>
          <p:nvPr>
            <p:ph type="ctrTitle" idx="14"/>
          </p:nvPr>
        </p:nvSpPr>
        <p:spPr>
          <a:xfrm>
            <a:off x="3718050" y="4107556"/>
            <a:ext cx="3858000" cy="34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None/>
              <a:defRPr sz="1200" b="0">
                <a:solidFill>
                  <a:srgbClr val="FCBF4A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None/>
              <a:defRPr sz="1200" b="0">
                <a:solidFill>
                  <a:srgbClr val="FCBF4A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None/>
              <a:defRPr sz="1200" b="0">
                <a:solidFill>
                  <a:srgbClr val="FCBF4A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None/>
              <a:defRPr sz="1200" b="0">
                <a:solidFill>
                  <a:srgbClr val="FCBF4A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None/>
              <a:defRPr sz="1200" b="0">
                <a:solidFill>
                  <a:srgbClr val="FCBF4A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None/>
              <a:defRPr sz="1200" b="0">
                <a:solidFill>
                  <a:srgbClr val="FCBF4A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None/>
              <a:defRPr sz="1200" b="0">
                <a:solidFill>
                  <a:srgbClr val="FCBF4A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None/>
              <a:defRPr sz="1200" b="0">
                <a:solidFill>
                  <a:srgbClr val="FCBF4A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None/>
              <a:defRPr sz="1200" b="0">
                <a:solidFill>
                  <a:srgbClr val="FCBF4A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subTitle" idx="15"/>
          </p:nvPr>
        </p:nvSpPr>
        <p:spPr>
          <a:xfrm>
            <a:off x="3718051" y="4290128"/>
            <a:ext cx="3266400" cy="28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000"/>
              <a:buNone/>
              <a:defRPr sz="1000">
                <a:solidFill>
                  <a:srgbClr val="FCBF4A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8">
          <p15:clr>
            <a:srgbClr val="FA7B17"/>
          </p15:clr>
        </p15:guide>
        <p15:guide id="2" pos="5272">
          <p15:clr>
            <a:srgbClr val="FA7B17"/>
          </p15:clr>
        </p15:guide>
        <p15:guide id="3" orient="horz" pos="1620">
          <p15:clr>
            <a:srgbClr val="FA7B17"/>
          </p15:clr>
        </p15:guide>
        <p15:guide id="4" pos="2154">
          <p15:clr>
            <a:srgbClr val="FA7B17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">
  <p:cSld name="CUSTOM_15">
    <p:bg>
      <p:bgPr>
        <a:solidFill>
          <a:srgbClr val="FCBF4A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/>
          <p:nvPr/>
        </p:nvSpPr>
        <p:spPr>
          <a:xfrm>
            <a:off x="3420000" y="0"/>
            <a:ext cx="5724130" cy="5143500"/>
          </a:xfrm>
          <a:custGeom>
            <a:avLst/>
            <a:gdLst/>
            <a:ahLst/>
            <a:cxnLst/>
            <a:rect l="l" t="t" r="r" b="b"/>
            <a:pathLst>
              <a:path w="65471" h="29229" extrusionOk="0">
                <a:moveTo>
                  <a:pt x="0" y="1"/>
                </a:moveTo>
                <a:lnTo>
                  <a:pt x="0" y="29228"/>
                </a:lnTo>
                <a:lnTo>
                  <a:pt x="65471" y="29228"/>
                </a:lnTo>
                <a:lnTo>
                  <a:pt x="65471" y="1"/>
                </a:lnTo>
                <a:close/>
              </a:path>
            </a:pathLst>
          </a:custGeom>
          <a:solidFill>
            <a:srgbClr val="2D40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ubTitle" idx="1"/>
          </p:nvPr>
        </p:nvSpPr>
        <p:spPr>
          <a:xfrm>
            <a:off x="5115400" y="1679550"/>
            <a:ext cx="3130500" cy="17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None/>
              <a:defRPr>
                <a:solidFill>
                  <a:srgbClr val="FCBF4A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200"/>
              <a:buNone/>
              <a:defRPr>
                <a:solidFill>
                  <a:srgbClr val="338987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200"/>
              <a:buNone/>
              <a:defRPr>
                <a:solidFill>
                  <a:srgbClr val="338987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200"/>
              <a:buNone/>
              <a:defRPr>
                <a:solidFill>
                  <a:srgbClr val="338987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200"/>
              <a:buNone/>
              <a:defRPr>
                <a:solidFill>
                  <a:srgbClr val="338987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200"/>
              <a:buNone/>
              <a:defRPr>
                <a:solidFill>
                  <a:srgbClr val="338987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200"/>
              <a:buNone/>
              <a:defRPr>
                <a:solidFill>
                  <a:srgbClr val="338987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200"/>
              <a:buNone/>
              <a:defRPr>
                <a:solidFill>
                  <a:srgbClr val="338987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200"/>
              <a:buNone/>
              <a:defRPr>
                <a:solidFill>
                  <a:srgbClr val="338987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4"/>
          <p:cNvSpPr/>
          <p:nvPr/>
        </p:nvSpPr>
        <p:spPr>
          <a:xfrm>
            <a:off x="549025" y="0"/>
            <a:ext cx="771000" cy="5143500"/>
          </a:xfrm>
          <a:prstGeom prst="rect">
            <a:avLst/>
          </a:prstGeom>
          <a:solidFill>
            <a:srgbClr val="30A0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ctrTitle"/>
          </p:nvPr>
        </p:nvSpPr>
        <p:spPr>
          <a:xfrm>
            <a:off x="913177" y="1068475"/>
            <a:ext cx="1584600" cy="48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None/>
              <a:defRPr sz="2400" b="0">
                <a:solidFill>
                  <a:srgbClr val="2D406A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1800" b="0">
                <a:solidFill>
                  <a:srgbClr val="338987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1800" b="0">
                <a:solidFill>
                  <a:srgbClr val="338987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1800" b="0">
                <a:solidFill>
                  <a:srgbClr val="338987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1800" b="0">
                <a:solidFill>
                  <a:srgbClr val="338987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1800" b="0">
                <a:solidFill>
                  <a:srgbClr val="338987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1800" b="0">
                <a:solidFill>
                  <a:srgbClr val="338987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1800" b="0">
                <a:solidFill>
                  <a:srgbClr val="338987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1800" b="0">
                <a:solidFill>
                  <a:srgbClr val="338987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154">
          <p15:clr>
            <a:srgbClr val="FA7B17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16">
    <p:bg>
      <p:bgPr>
        <a:solidFill>
          <a:srgbClr val="2D406A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/>
          <p:nvPr/>
        </p:nvSpPr>
        <p:spPr>
          <a:xfrm rot="10800000" flipH="1">
            <a:off x="0" y="900"/>
            <a:ext cx="3423000" cy="5142600"/>
          </a:xfrm>
          <a:prstGeom prst="rtTriangle">
            <a:avLst/>
          </a:prstGeom>
          <a:solidFill>
            <a:srgbClr val="FCBF4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CBF4A"/>
              </a:solidFill>
            </a:endParaRPr>
          </a:p>
        </p:txBody>
      </p:sp>
      <p:sp>
        <p:nvSpPr>
          <p:cNvPr id="38" name="Google Shape;38;p5"/>
          <p:cNvSpPr/>
          <p:nvPr/>
        </p:nvSpPr>
        <p:spPr>
          <a:xfrm>
            <a:off x="549025" y="0"/>
            <a:ext cx="771000" cy="5143500"/>
          </a:xfrm>
          <a:prstGeom prst="rect">
            <a:avLst/>
          </a:prstGeom>
          <a:solidFill>
            <a:srgbClr val="30A0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ctrTitle"/>
          </p:nvPr>
        </p:nvSpPr>
        <p:spPr>
          <a:xfrm>
            <a:off x="2847125" y="2881975"/>
            <a:ext cx="2364300" cy="70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None/>
              <a:defRPr sz="1200" b="0">
                <a:solidFill>
                  <a:srgbClr val="FCBF4A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600"/>
              <a:buNone/>
              <a:defRPr sz="1600">
                <a:solidFill>
                  <a:srgbClr val="FCBF4A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600"/>
              <a:buNone/>
              <a:defRPr sz="1600">
                <a:solidFill>
                  <a:srgbClr val="FCBF4A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600"/>
              <a:buNone/>
              <a:defRPr sz="1600">
                <a:solidFill>
                  <a:srgbClr val="FCBF4A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600"/>
              <a:buNone/>
              <a:defRPr sz="1600">
                <a:solidFill>
                  <a:srgbClr val="FCBF4A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600"/>
              <a:buNone/>
              <a:defRPr sz="1600">
                <a:solidFill>
                  <a:srgbClr val="FCBF4A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600"/>
              <a:buNone/>
              <a:defRPr sz="1600">
                <a:solidFill>
                  <a:srgbClr val="FCBF4A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600"/>
              <a:buNone/>
              <a:defRPr sz="1600">
                <a:solidFill>
                  <a:srgbClr val="FCBF4A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600"/>
              <a:buNone/>
              <a:defRPr sz="1600">
                <a:solidFill>
                  <a:srgbClr val="FCBF4A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ubTitle" idx="1"/>
          </p:nvPr>
        </p:nvSpPr>
        <p:spPr>
          <a:xfrm>
            <a:off x="2847125" y="2334500"/>
            <a:ext cx="4224900" cy="66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400"/>
              <a:buNone/>
              <a:defRPr sz="1400">
                <a:solidFill>
                  <a:srgbClr val="FCBF4A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None/>
              <a:defRPr>
                <a:solidFill>
                  <a:srgbClr val="FCBF4A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None/>
              <a:defRPr>
                <a:solidFill>
                  <a:srgbClr val="FCBF4A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None/>
              <a:defRPr>
                <a:solidFill>
                  <a:srgbClr val="FCBF4A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None/>
              <a:defRPr>
                <a:solidFill>
                  <a:srgbClr val="FCBF4A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None/>
              <a:defRPr>
                <a:solidFill>
                  <a:srgbClr val="FCBF4A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None/>
              <a:defRPr>
                <a:solidFill>
                  <a:srgbClr val="FCBF4A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None/>
              <a:defRPr>
                <a:solidFill>
                  <a:srgbClr val="FCBF4A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None/>
              <a:defRPr>
                <a:solidFill>
                  <a:srgbClr val="FCBF4A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5"/>
          <p:cNvSpPr/>
          <p:nvPr/>
        </p:nvSpPr>
        <p:spPr>
          <a:xfrm>
            <a:off x="4572000" y="4356142"/>
            <a:ext cx="4572167" cy="787356"/>
          </a:xfrm>
          <a:custGeom>
            <a:avLst/>
            <a:gdLst/>
            <a:ahLst/>
            <a:cxnLst/>
            <a:rect l="l" t="t" r="r" b="b"/>
            <a:pathLst>
              <a:path w="65471" h="29229" extrusionOk="0">
                <a:moveTo>
                  <a:pt x="0" y="1"/>
                </a:moveTo>
                <a:lnTo>
                  <a:pt x="0" y="29228"/>
                </a:lnTo>
                <a:lnTo>
                  <a:pt x="65471" y="29228"/>
                </a:lnTo>
                <a:lnTo>
                  <a:pt x="65471" y="1"/>
                </a:lnTo>
                <a:close/>
              </a:path>
            </a:pathLst>
          </a:custGeom>
          <a:solidFill>
            <a:srgbClr val="30A0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154">
          <p15:clr>
            <a:srgbClr val="FA7B17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">
  <p:cSld name="CUSTOM_16_1">
    <p:bg>
      <p:bgPr>
        <a:solidFill>
          <a:srgbClr val="FCBF4A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/>
          <p:nvPr/>
        </p:nvSpPr>
        <p:spPr>
          <a:xfrm>
            <a:off x="549025" y="0"/>
            <a:ext cx="771000" cy="5143500"/>
          </a:xfrm>
          <a:prstGeom prst="rect">
            <a:avLst/>
          </a:prstGeom>
          <a:solidFill>
            <a:srgbClr val="30A0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ctrTitle"/>
          </p:nvPr>
        </p:nvSpPr>
        <p:spPr>
          <a:xfrm>
            <a:off x="2995062" y="2209425"/>
            <a:ext cx="3992700" cy="48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None/>
              <a:defRPr sz="2400" b="0">
                <a:solidFill>
                  <a:srgbClr val="2D406A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1800" b="0">
                <a:solidFill>
                  <a:srgbClr val="338987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1800" b="0">
                <a:solidFill>
                  <a:srgbClr val="338987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1800" b="0">
                <a:solidFill>
                  <a:srgbClr val="338987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1800" b="0">
                <a:solidFill>
                  <a:srgbClr val="338987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1800" b="0">
                <a:solidFill>
                  <a:srgbClr val="338987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1800" b="0">
                <a:solidFill>
                  <a:srgbClr val="338987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1800" b="0">
                <a:solidFill>
                  <a:srgbClr val="338987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1800" b="0">
                <a:solidFill>
                  <a:srgbClr val="338987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154">
          <p15:clr>
            <a:srgbClr val="FA7B17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">
  <p:cSld name="CUSTOM_13">
    <p:bg>
      <p:bgPr>
        <a:solidFill>
          <a:srgbClr val="FCBF4A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/>
          <p:nvPr/>
        </p:nvSpPr>
        <p:spPr>
          <a:xfrm>
            <a:off x="0" y="0"/>
            <a:ext cx="4572167" cy="2788958"/>
          </a:xfrm>
          <a:custGeom>
            <a:avLst/>
            <a:gdLst/>
            <a:ahLst/>
            <a:cxnLst/>
            <a:rect l="l" t="t" r="r" b="b"/>
            <a:pathLst>
              <a:path w="65471" h="29229" extrusionOk="0">
                <a:moveTo>
                  <a:pt x="0" y="1"/>
                </a:moveTo>
                <a:lnTo>
                  <a:pt x="0" y="29228"/>
                </a:lnTo>
                <a:lnTo>
                  <a:pt x="65471" y="29228"/>
                </a:lnTo>
                <a:lnTo>
                  <a:pt x="65471" y="1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7"/>
          <p:cNvSpPr/>
          <p:nvPr/>
        </p:nvSpPr>
        <p:spPr>
          <a:xfrm>
            <a:off x="4572008" y="0"/>
            <a:ext cx="4572167" cy="2788958"/>
          </a:xfrm>
          <a:custGeom>
            <a:avLst/>
            <a:gdLst/>
            <a:ahLst/>
            <a:cxnLst/>
            <a:rect l="l" t="t" r="r" b="b"/>
            <a:pathLst>
              <a:path w="65471" h="29229" extrusionOk="0">
                <a:moveTo>
                  <a:pt x="0" y="1"/>
                </a:moveTo>
                <a:lnTo>
                  <a:pt x="0" y="29228"/>
                </a:lnTo>
                <a:lnTo>
                  <a:pt x="65471" y="29228"/>
                </a:lnTo>
                <a:lnTo>
                  <a:pt x="65471" y="1"/>
                </a:lnTo>
                <a:close/>
              </a:path>
            </a:pathLst>
          </a:custGeom>
          <a:solidFill>
            <a:srgbClr val="2D40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ctrTitle"/>
          </p:nvPr>
        </p:nvSpPr>
        <p:spPr>
          <a:xfrm>
            <a:off x="4826858" y="1145568"/>
            <a:ext cx="2619300" cy="384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600"/>
              <a:buNone/>
              <a:defRPr sz="1600" b="0">
                <a:solidFill>
                  <a:srgbClr val="FCBF4A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600"/>
              <a:buFont typeface="Anton"/>
              <a:buNone/>
              <a:defRPr sz="1600" b="0">
                <a:solidFill>
                  <a:srgbClr val="FCBF4A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600"/>
              <a:buFont typeface="Anton"/>
              <a:buNone/>
              <a:defRPr sz="1600" b="0">
                <a:solidFill>
                  <a:srgbClr val="FCBF4A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600"/>
              <a:buFont typeface="Anton"/>
              <a:buNone/>
              <a:defRPr sz="1600" b="0">
                <a:solidFill>
                  <a:srgbClr val="FCBF4A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600"/>
              <a:buFont typeface="Anton"/>
              <a:buNone/>
              <a:defRPr sz="1600" b="0">
                <a:solidFill>
                  <a:srgbClr val="FCBF4A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600"/>
              <a:buFont typeface="Anton"/>
              <a:buNone/>
              <a:defRPr sz="1600" b="0">
                <a:solidFill>
                  <a:srgbClr val="FCBF4A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600"/>
              <a:buFont typeface="Anton"/>
              <a:buNone/>
              <a:defRPr sz="1600" b="0">
                <a:solidFill>
                  <a:srgbClr val="FCBF4A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600"/>
              <a:buFont typeface="Anton"/>
              <a:buNone/>
              <a:defRPr sz="1600" b="0">
                <a:solidFill>
                  <a:srgbClr val="FCBF4A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600"/>
              <a:buFont typeface="Anton"/>
              <a:buNone/>
              <a:defRPr sz="1600" b="0">
                <a:solidFill>
                  <a:srgbClr val="FCBF4A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ctrTitle" idx="2"/>
          </p:nvPr>
        </p:nvSpPr>
        <p:spPr>
          <a:xfrm>
            <a:off x="1698018" y="1145568"/>
            <a:ext cx="2619300" cy="384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None/>
              <a:defRPr sz="1600" b="0">
                <a:solidFill>
                  <a:srgbClr val="2D406A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1600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1600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1600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1600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1600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1600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1600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1600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>
            <a:endParaRPr/>
          </a:p>
        </p:txBody>
      </p:sp>
      <p:sp>
        <p:nvSpPr>
          <p:cNvPr id="50" name="Google Shape;50;p7"/>
          <p:cNvSpPr/>
          <p:nvPr/>
        </p:nvSpPr>
        <p:spPr>
          <a:xfrm>
            <a:off x="549025" y="0"/>
            <a:ext cx="771000" cy="5143500"/>
          </a:xfrm>
          <a:prstGeom prst="rect">
            <a:avLst/>
          </a:prstGeom>
          <a:solidFill>
            <a:srgbClr val="30A0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ctrTitle" idx="3"/>
          </p:nvPr>
        </p:nvSpPr>
        <p:spPr>
          <a:xfrm>
            <a:off x="913177" y="1068475"/>
            <a:ext cx="1584600" cy="48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None/>
              <a:defRPr sz="2400" b="0">
                <a:solidFill>
                  <a:srgbClr val="2D406A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1800" b="0">
                <a:solidFill>
                  <a:srgbClr val="338987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1800" b="0">
                <a:solidFill>
                  <a:srgbClr val="338987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1800" b="0">
                <a:solidFill>
                  <a:srgbClr val="338987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1800" b="0">
                <a:solidFill>
                  <a:srgbClr val="338987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1800" b="0">
                <a:solidFill>
                  <a:srgbClr val="338987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1800" b="0">
                <a:solidFill>
                  <a:srgbClr val="338987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1800" b="0">
                <a:solidFill>
                  <a:srgbClr val="338987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1800" b="0">
                <a:solidFill>
                  <a:srgbClr val="338987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ubTitle" idx="1"/>
          </p:nvPr>
        </p:nvSpPr>
        <p:spPr>
          <a:xfrm>
            <a:off x="1697950" y="1605689"/>
            <a:ext cx="2619300" cy="56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None/>
              <a:defRPr sz="1100">
                <a:solidFill>
                  <a:srgbClr val="2D406A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None/>
              <a:defRPr sz="1100">
                <a:solidFill>
                  <a:srgbClr val="2D406A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None/>
              <a:defRPr sz="1100">
                <a:solidFill>
                  <a:srgbClr val="2D406A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None/>
              <a:defRPr sz="1100">
                <a:solidFill>
                  <a:srgbClr val="2D406A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None/>
              <a:defRPr sz="1100">
                <a:solidFill>
                  <a:srgbClr val="2D406A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None/>
              <a:defRPr sz="1100">
                <a:solidFill>
                  <a:srgbClr val="2D406A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None/>
              <a:defRPr sz="1100">
                <a:solidFill>
                  <a:srgbClr val="2D406A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None/>
              <a:defRPr sz="1100">
                <a:solidFill>
                  <a:srgbClr val="2D406A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None/>
              <a:defRPr sz="1100">
                <a:solidFill>
                  <a:srgbClr val="2D406A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ubTitle" idx="4"/>
          </p:nvPr>
        </p:nvSpPr>
        <p:spPr>
          <a:xfrm>
            <a:off x="4826850" y="1605689"/>
            <a:ext cx="2619300" cy="56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100"/>
              <a:buNone/>
              <a:defRPr sz="1100">
                <a:solidFill>
                  <a:srgbClr val="FCBF4A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100"/>
              <a:buNone/>
              <a:defRPr sz="1100">
                <a:solidFill>
                  <a:srgbClr val="FCBF4A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100"/>
              <a:buNone/>
              <a:defRPr sz="1100">
                <a:solidFill>
                  <a:srgbClr val="FCBF4A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100"/>
              <a:buNone/>
              <a:defRPr sz="1100">
                <a:solidFill>
                  <a:srgbClr val="FCBF4A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100"/>
              <a:buNone/>
              <a:defRPr sz="1100">
                <a:solidFill>
                  <a:srgbClr val="FCBF4A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100"/>
              <a:buNone/>
              <a:defRPr sz="1100">
                <a:solidFill>
                  <a:srgbClr val="FCBF4A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100"/>
              <a:buNone/>
              <a:defRPr sz="1100">
                <a:solidFill>
                  <a:srgbClr val="FCBF4A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100"/>
              <a:buNone/>
              <a:defRPr sz="1100">
                <a:solidFill>
                  <a:srgbClr val="FCBF4A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100"/>
              <a:buNone/>
              <a:defRPr sz="1100">
                <a:solidFill>
                  <a:srgbClr val="FCBF4A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ctrTitle" idx="5"/>
          </p:nvPr>
        </p:nvSpPr>
        <p:spPr>
          <a:xfrm>
            <a:off x="2290914" y="3658545"/>
            <a:ext cx="4562100" cy="3849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None/>
              <a:defRPr sz="1600" b="0">
                <a:solidFill>
                  <a:srgbClr val="2D406A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1600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1600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1600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1600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1600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1600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1600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600"/>
              <a:buFont typeface="Anton"/>
              <a:buNone/>
              <a:defRPr sz="1600" b="0">
                <a:solidFill>
                  <a:srgbClr val="2D406A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ubTitle" idx="6"/>
          </p:nvPr>
        </p:nvSpPr>
        <p:spPr>
          <a:xfrm>
            <a:off x="1607450" y="4043443"/>
            <a:ext cx="5929200" cy="56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None/>
              <a:defRPr sz="1100">
                <a:solidFill>
                  <a:srgbClr val="2D406A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None/>
              <a:defRPr sz="1100">
                <a:solidFill>
                  <a:srgbClr val="2D406A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None/>
              <a:defRPr sz="1100">
                <a:solidFill>
                  <a:srgbClr val="2D406A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None/>
              <a:defRPr sz="1100">
                <a:solidFill>
                  <a:srgbClr val="2D406A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None/>
              <a:defRPr sz="1100">
                <a:solidFill>
                  <a:srgbClr val="2D406A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None/>
              <a:defRPr sz="1100">
                <a:solidFill>
                  <a:srgbClr val="2D406A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None/>
              <a:defRPr sz="1100">
                <a:solidFill>
                  <a:srgbClr val="2D406A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None/>
              <a:defRPr sz="1100">
                <a:solidFill>
                  <a:srgbClr val="2D406A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100"/>
              <a:buNone/>
              <a:defRPr sz="1100">
                <a:solidFill>
                  <a:srgbClr val="2D406A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A7B17"/>
          </p15:clr>
        </p15:guide>
        <p15:guide id="2" orient="horz" pos="872">
          <p15:clr>
            <a:srgbClr val="FA7B17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2">
  <p:cSld name="CUSTOM_6_1_1">
    <p:bg>
      <p:bgPr>
        <a:solidFill>
          <a:srgbClr val="FCBF4A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/>
          <p:nvPr/>
        </p:nvSpPr>
        <p:spPr>
          <a:xfrm>
            <a:off x="549025" y="0"/>
            <a:ext cx="771000" cy="5143500"/>
          </a:xfrm>
          <a:prstGeom prst="rect">
            <a:avLst/>
          </a:prstGeom>
          <a:solidFill>
            <a:srgbClr val="30A0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ctrTitle"/>
          </p:nvPr>
        </p:nvSpPr>
        <p:spPr>
          <a:xfrm>
            <a:off x="913177" y="1068475"/>
            <a:ext cx="1584600" cy="48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None/>
              <a:defRPr sz="2400" b="0">
                <a:solidFill>
                  <a:srgbClr val="2D406A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1800" b="0">
                <a:solidFill>
                  <a:srgbClr val="338987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1800" b="0">
                <a:solidFill>
                  <a:srgbClr val="338987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1800" b="0">
                <a:solidFill>
                  <a:srgbClr val="338987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1800" b="0">
                <a:solidFill>
                  <a:srgbClr val="338987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1800" b="0">
                <a:solidFill>
                  <a:srgbClr val="338987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1800" b="0">
                <a:solidFill>
                  <a:srgbClr val="338987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1800" b="0">
                <a:solidFill>
                  <a:srgbClr val="338987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38987"/>
              </a:buClr>
              <a:buSzPts val="1800"/>
              <a:buNone/>
              <a:defRPr sz="1800" b="0">
                <a:solidFill>
                  <a:srgbClr val="338987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3">
  <p:cSld name="CUSTOM_17">
    <p:bg>
      <p:bgPr>
        <a:solidFill>
          <a:srgbClr val="FCBF4A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 flipH="1">
            <a:off x="-7" y="3602049"/>
            <a:ext cx="9144007" cy="1541611"/>
          </a:xfrm>
          <a:custGeom>
            <a:avLst/>
            <a:gdLst/>
            <a:ahLst/>
            <a:cxnLst/>
            <a:rect l="l" t="t" r="r" b="b"/>
            <a:pathLst>
              <a:path w="65471" h="29229" extrusionOk="0">
                <a:moveTo>
                  <a:pt x="0" y="1"/>
                </a:moveTo>
                <a:lnTo>
                  <a:pt x="0" y="29228"/>
                </a:lnTo>
                <a:lnTo>
                  <a:pt x="65471" y="29228"/>
                </a:lnTo>
                <a:lnTo>
                  <a:pt x="65471" y="1"/>
                </a:lnTo>
                <a:close/>
              </a:path>
            </a:pathLst>
          </a:custGeom>
          <a:solidFill>
            <a:srgbClr val="2D406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9"/>
          <p:cNvSpPr/>
          <p:nvPr/>
        </p:nvSpPr>
        <p:spPr>
          <a:xfrm>
            <a:off x="549025" y="0"/>
            <a:ext cx="771000" cy="5143500"/>
          </a:xfrm>
          <a:prstGeom prst="rect">
            <a:avLst/>
          </a:prstGeom>
          <a:solidFill>
            <a:srgbClr val="30A0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ctrTitle"/>
          </p:nvPr>
        </p:nvSpPr>
        <p:spPr>
          <a:xfrm>
            <a:off x="913177" y="1068475"/>
            <a:ext cx="1584600" cy="48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2400"/>
              <a:buNone/>
              <a:defRPr sz="2400" b="0">
                <a:solidFill>
                  <a:srgbClr val="2D406A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800"/>
              <a:buNone/>
              <a:defRPr sz="1800" b="0">
                <a:solidFill>
                  <a:srgbClr val="2D406A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800"/>
              <a:buNone/>
              <a:defRPr sz="1800" b="0">
                <a:solidFill>
                  <a:srgbClr val="2D406A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800"/>
              <a:buNone/>
              <a:defRPr sz="1800" b="0">
                <a:solidFill>
                  <a:srgbClr val="2D406A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800"/>
              <a:buNone/>
              <a:defRPr sz="1800" b="0">
                <a:solidFill>
                  <a:srgbClr val="2D406A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800"/>
              <a:buNone/>
              <a:defRPr sz="1800" b="0">
                <a:solidFill>
                  <a:srgbClr val="2D406A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800"/>
              <a:buNone/>
              <a:defRPr sz="1800" b="0">
                <a:solidFill>
                  <a:srgbClr val="2D406A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800"/>
              <a:buNone/>
              <a:defRPr sz="1800" b="0">
                <a:solidFill>
                  <a:srgbClr val="2D406A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2D406A"/>
              </a:buClr>
              <a:buSzPts val="1800"/>
              <a:buNone/>
              <a:defRPr sz="1800" b="0">
                <a:solidFill>
                  <a:srgbClr val="2D406A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1">
  <p:cSld name="CUSTOM_12">
    <p:bg>
      <p:bgPr>
        <a:solidFill>
          <a:srgbClr val="2D406A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/>
          <p:nvPr/>
        </p:nvSpPr>
        <p:spPr>
          <a:xfrm>
            <a:off x="549025" y="0"/>
            <a:ext cx="771000" cy="5143500"/>
          </a:xfrm>
          <a:prstGeom prst="rect">
            <a:avLst/>
          </a:prstGeom>
          <a:solidFill>
            <a:srgbClr val="30A0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ctrTitle"/>
          </p:nvPr>
        </p:nvSpPr>
        <p:spPr>
          <a:xfrm>
            <a:off x="913174" y="1068475"/>
            <a:ext cx="2115000" cy="48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2400"/>
              <a:buNone/>
              <a:defRPr sz="2400" b="0">
                <a:solidFill>
                  <a:srgbClr val="FCBF4A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800"/>
              <a:buNone/>
              <a:defRPr sz="1800" b="0">
                <a:solidFill>
                  <a:srgbClr val="FCBF4A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800"/>
              <a:buNone/>
              <a:defRPr sz="1800" b="0">
                <a:solidFill>
                  <a:srgbClr val="FCBF4A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800"/>
              <a:buNone/>
              <a:defRPr sz="1800" b="0">
                <a:solidFill>
                  <a:srgbClr val="FCBF4A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800"/>
              <a:buNone/>
              <a:defRPr sz="1800" b="0">
                <a:solidFill>
                  <a:srgbClr val="FCBF4A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800"/>
              <a:buNone/>
              <a:defRPr sz="1800" b="0">
                <a:solidFill>
                  <a:srgbClr val="FCBF4A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800"/>
              <a:buNone/>
              <a:defRPr sz="1800" b="0">
                <a:solidFill>
                  <a:srgbClr val="FCBF4A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800"/>
              <a:buNone/>
              <a:defRPr sz="1800" b="0">
                <a:solidFill>
                  <a:srgbClr val="FCBF4A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800"/>
              <a:buNone/>
              <a:defRPr sz="1800" b="0">
                <a:solidFill>
                  <a:srgbClr val="FCBF4A"/>
                </a:solidFill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1"/>
          </p:nvPr>
        </p:nvSpPr>
        <p:spPr>
          <a:xfrm>
            <a:off x="1866525" y="2097775"/>
            <a:ext cx="5522100" cy="14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Clr>
                <a:srgbClr val="FCBF4A"/>
              </a:buClr>
              <a:buSzPts val="1200"/>
              <a:buChar char="●"/>
              <a:defRPr>
                <a:solidFill>
                  <a:srgbClr val="FCBF4A"/>
                </a:solidFill>
              </a:defRPr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Clr>
                <a:srgbClr val="FCBF4A"/>
              </a:buClr>
              <a:buSzPts val="1200"/>
              <a:buChar char="○"/>
              <a:defRPr>
                <a:solidFill>
                  <a:srgbClr val="FCBF4A"/>
                </a:solidFill>
              </a:defRPr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rgbClr val="FCBF4A"/>
              </a:buClr>
              <a:buSzPts val="1200"/>
              <a:buChar char="■"/>
              <a:defRPr>
                <a:solidFill>
                  <a:srgbClr val="FCBF4A"/>
                </a:solidFill>
              </a:defRPr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rgbClr val="FCBF4A"/>
              </a:buClr>
              <a:buSzPts val="1200"/>
              <a:buChar char="●"/>
              <a:defRPr>
                <a:solidFill>
                  <a:srgbClr val="FCBF4A"/>
                </a:solidFill>
              </a:defRPr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rgbClr val="FCBF4A"/>
              </a:buClr>
              <a:buSzPts val="1200"/>
              <a:buChar char="○"/>
              <a:defRPr>
                <a:solidFill>
                  <a:srgbClr val="FCBF4A"/>
                </a:solidFill>
              </a:defRPr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rgbClr val="FCBF4A"/>
              </a:buClr>
              <a:buSzPts val="1200"/>
              <a:buChar char="■"/>
              <a:defRPr>
                <a:solidFill>
                  <a:srgbClr val="FCBF4A"/>
                </a:solidFill>
              </a:defRPr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rgbClr val="FCBF4A"/>
              </a:buClr>
              <a:buSzPts val="1200"/>
              <a:buChar char="●"/>
              <a:defRPr>
                <a:solidFill>
                  <a:srgbClr val="FCBF4A"/>
                </a:solidFill>
              </a:defRPr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rgbClr val="FCBF4A"/>
              </a:buClr>
              <a:buSzPts val="1200"/>
              <a:buChar char="○"/>
              <a:defRPr>
                <a:solidFill>
                  <a:srgbClr val="FCBF4A"/>
                </a:solidFill>
              </a:defRPr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rgbClr val="FCBF4A"/>
              </a:buClr>
              <a:buSzPts val="1200"/>
              <a:buChar char="■"/>
              <a:defRPr>
                <a:solidFill>
                  <a:srgbClr val="FCBF4A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565A97"/>
              </a:buClr>
              <a:buSzPts val="2800"/>
              <a:buFont typeface="Anton"/>
              <a:buNone/>
              <a:defRPr sz="2800" b="1">
                <a:solidFill>
                  <a:srgbClr val="565A97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565A97"/>
              </a:buClr>
              <a:buSzPts val="2800"/>
              <a:buFont typeface="Josefin Sans"/>
              <a:buNone/>
              <a:defRPr sz="2800" b="1">
                <a:solidFill>
                  <a:srgbClr val="565A97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565A97"/>
              </a:buClr>
              <a:buSzPts val="2800"/>
              <a:buFont typeface="Josefin Sans"/>
              <a:buNone/>
              <a:defRPr sz="2800" b="1">
                <a:solidFill>
                  <a:srgbClr val="565A97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565A97"/>
              </a:buClr>
              <a:buSzPts val="2800"/>
              <a:buFont typeface="Josefin Sans"/>
              <a:buNone/>
              <a:defRPr sz="2800" b="1">
                <a:solidFill>
                  <a:srgbClr val="565A97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565A97"/>
              </a:buClr>
              <a:buSzPts val="2800"/>
              <a:buFont typeface="Josefin Sans"/>
              <a:buNone/>
              <a:defRPr sz="2800" b="1">
                <a:solidFill>
                  <a:srgbClr val="565A97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565A97"/>
              </a:buClr>
              <a:buSzPts val="2800"/>
              <a:buFont typeface="Josefin Sans"/>
              <a:buNone/>
              <a:defRPr sz="2800" b="1">
                <a:solidFill>
                  <a:srgbClr val="565A97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565A97"/>
              </a:buClr>
              <a:buSzPts val="2800"/>
              <a:buFont typeface="Josefin Sans"/>
              <a:buNone/>
              <a:defRPr sz="2800" b="1">
                <a:solidFill>
                  <a:srgbClr val="565A97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565A97"/>
              </a:buClr>
              <a:buSzPts val="2800"/>
              <a:buFont typeface="Josefin Sans"/>
              <a:buNone/>
              <a:defRPr sz="2800" b="1">
                <a:solidFill>
                  <a:srgbClr val="565A97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565A97"/>
              </a:buClr>
              <a:buSzPts val="2800"/>
              <a:buFont typeface="Josefin Sans"/>
              <a:buNone/>
              <a:defRPr sz="2800" b="1">
                <a:solidFill>
                  <a:srgbClr val="565A97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65A97"/>
              </a:buClr>
              <a:buSzPts val="1200"/>
              <a:buFont typeface="Advent Pro"/>
              <a:buChar char="●"/>
              <a:defRPr sz="1200">
                <a:solidFill>
                  <a:srgbClr val="565A97"/>
                </a:solidFill>
                <a:latin typeface="Advent Pro"/>
                <a:ea typeface="Advent Pro"/>
                <a:cs typeface="Advent Pro"/>
                <a:sym typeface="Advent Pro"/>
              </a:defRPr>
            </a:lvl1pPr>
            <a:lvl2pPr marL="914400" lvl="1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65A97"/>
              </a:buClr>
              <a:buSzPts val="1200"/>
              <a:buFont typeface="Advent Pro"/>
              <a:buChar char="○"/>
              <a:defRPr sz="1200">
                <a:solidFill>
                  <a:srgbClr val="565A97"/>
                </a:solidFill>
                <a:latin typeface="Advent Pro"/>
                <a:ea typeface="Advent Pro"/>
                <a:cs typeface="Advent Pro"/>
                <a:sym typeface="Advent Pro"/>
              </a:defRPr>
            </a:lvl2pPr>
            <a:lvl3pPr marL="1371600" lvl="2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65A97"/>
              </a:buClr>
              <a:buSzPts val="1200"/>
              <a:buFont typeface="Advent Pro"/>
              <a:buChar char="■"/>
              <a:defRPr sz="1200">
                <a:solidFill>
                  <a:srgbClr val="565A97"/>
                </a:solidFill>
                <a:latin typeface="Advent Pro"/>
                <a:ea typeface="Advent Pro"/>
                <a:cs typeface="Advent Pro"/>
                <a:sym typeface="Advent Pro"/>
              </a:defRPr>
            </a:lvl3pPr>
            <a:lvl4pPr marL="1828800" lvl="3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65A97"/>
              </a:buClr>
              <a:buSzPts val="1200"/>
              <a:buFont typeface="Advent Pro"/>
              <a:buChar char="●"/>
              <a:defRPr sz="1200">
                <a:solidFill>
                  <a:srgbClr val="565A97"/>
                </a:solidFill>
                <a:latin typeface="Advent Pro"/>
                <a:ea typeface="Advent Pro"/>
                <a:cs typeface="Advent Pro"/>
                <a:sym typeface="Advent Pro"/>
              </a:defRPr>
            </a:lvl4pPr>
            <a:lvl5pPr marL="2286000" lvl="4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65A97"/>
              </a:buClr>
              <a:buSzPts val="1200"/>
              <a:buFont typeface="Advent Pro"/>
              <a:buChar char="○"/>
              <a:defRPr sz="1200">
                <a:solidFill>
                  <a:srgbClr val="565A97"/>
                </a:solidFill>
                <a:latin typeface="Advent Pro"/>
                <a:ea typeface="Advent Pro"/>
                <a:cs typeface="Advent Pro"/>
                <a:sym typeface="Advent Pro"/>
              </a:defRPr>
            </a:lvl5pPr>
            <a:lvl6pPr marL="2743200" lvl="5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65A97"/>
              </a:buClr>
              <a:buSzPts val="1200"/>
              <a:buFont typeface="Advent Pro"/>
              <a:buChar char="■"/>
              <a:defRPr sz="1200">
                <a:solidFill>
                  <a:srgbClr val="565A97"/>
                </a:solidFill>
                <a:latin typeface="Advent Pro"/>
                <a:ea typeface="Advent Pro"/>
                <a:cs typeface="Advent Pro"/>
                <a:sym typeface="Advent Pro"/>
              </a:defRPr>
            </a:lvl6pPr>
            <a:lvl7pPr marL="3200400" lvl="6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65A97"/>
              </a:buClr>
              <a:buSzPts val="1200"/>
              <a:buFont typeface="Advent Pro"/>
              <a:buChar char="●"/>
              <a:defRPr sz="1200">
                <a:solidFill>
                  <a:srgbClr val="565A97"/>
                </a:solidFill>
                <a:latin typeface="Advent Pro"/>
                <a:ea typeface="Advent Pro"/>
                <a:cs typeface="Advent Pro"/>
                <a:sym typeface="Advent Pro"/>
              </a:defRPr>
            </a:lvl7pPr>
            <a:lvl8pPr marL="3657600" lvl="7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65A97"/>
              </a:buClr>
              <a:buSzPts val="1200"/>
              <a:buFont typeface="Advent Pro"/>
              <a:buChar char="○"/>
              <a:defRPr sz="1200">
                <a:solidFill>
                  <a:srgbClr val="565A97"/>
                </a:solidFill>
                <a:latin typeface="Advent Pro"/>
                <a:ea typeface="Advent Pro"/>
                <a:cs typeface="Advent Pro"/>
                <a:sym typeface="Advent Pro"/>
              </a:defRPr>
            </a:lvl8pPr>
            <a:lvl9pPr marL="4114800" lvl="8" indent="-30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565A97"/>
              </a:buClr>
              <a:buSzPts val="1200"/>
              <a:buFont typeface="Advent Pro"/>
              <a:buChar char="■"/>
              <a:defRPr sz="1200">
                <a:solidFill>
                  <a:srgbClr val="565A97"/>
                </a:solidFill>
                <a:latin typeface="Advent Pro"/>
                <a:ea typeface="Advent Pro"/>
                <a:cs typeface="Advent Pro"/>
                <a:sym typeface="Advent Pr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2i9jLPXprQ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uX7AWE33i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www.youtube.com/watch?v=mXmB49VNCZU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oogle Shape;87;p15"/>
          <p:cNvGrpSpPr/>
          <p:nvPr/>
        </p:nvGrpSpPr>
        <p:grpSpPr>
          <a:xfrm>
            <a:off x="4683148" y="2956818"/>
            <a:ext cx="3104100" cy="1474865"/>
            <a:chOff x="4683148" y="2956818"/>
            <a:chExt cx="3104100" cy="1474865"/>
          </a:xfrm>
        </p:grpSpPr>
        <p:sp>
          <p:nvSpPr>
            <p:cNvPr id="88" name="Google Shape;88;p15"/>
            <p:cNvSpPr/>
            <p:nvPr/>
          </p:nvSpPr>
          <p:spPr>
            <a:xfrm>
              <a:off x="4683148" y="4317983"/>
              <a:ext cx="3104100" cy="113700"/>
            </a:xfrm>
            <a:prstGeom prst="ellipse">
              <a:avLst/>
            </a:prstGeom>
            <a:solidFill>
              <a:srgbClr val="2D406A">
                <a:alpha val="322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9" name="Google Shape;89;p15"/>
            <p:cNvGrpSpPr/>
            <p:nvPr/>
          </p:nvGrpSpPr>
          <p:grpSpPr>
            <a:xfrm>
              <a:off x="4853838" y="2956818"/>
              <a:ext cx="2773076" cy="1418852"/>
              <a:chOff x="3633600" y="961100"/>
              <a:chExt cx="1191286" cy="609525"/>
            </a:xfrm>
          </p:grpSpPr>
          <p:sp>
            <p:nvSpPr>
              <p:cNvPr id="90" name="Google Shape;90;p15"/>
              <p:cNvSpPr/>
              <p:nvPr/>
            </p:nvSpPr>
            <p:spPr>
              <a:xfrm>
                <a:off x="4119275" y="1152150"/>
                <a:ext cx="15350" cy="63775"/>
              </a:xfrm>
              <a:custGeom>
                <a:avLst/>
                <a:gdLst/>
                <a:ahLst/>
                <a:cxnLst/>
                <a:rect l="l" t="t" r="r" b="b"/>
                <a:pathLst>
                  <a:path w="614" h="2551" extrusionOk="0">
                    <a:moveTo>
                      <a:pt x="307" y="0"/>
                    </a:moveTo>
                    <a:cubicBezTo>
                      <a:pt x="154" y="0"/>
                      <a:pt x="1" y="98"/>
                      <a:pt x="1" y="295"/>
                    </a:cubicBezTo>
                    <a:lnTo>
                      <a:pt x="1" y="2255"/>
                    </a:lnTo>
                    <a:cubicBezTo>
                      <a:pt x="1" y="2452"/>
                      <a:pt x="154" y="2551"/>
                      <a:pt x="307" y="2551"/>
                    </a:cubicBezTo>
                    <a:cubicBezTo>
                      <a:pt x="460" y="2551"/>
                      <a:pt x="613" y="2452"/>
                      <a:pt x="613" y="2255"/>
                    </a:cubicBezTo>
                    <a:lnTo>
                      <a:pt x="613" y="295"/>
                    </a:lnTo>
                    <a:cubicBezTo>
                      <a:pt x="613" y="98"/>
                      <a:pt x="460" y="0"/>
                      <a:pt x="30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91;p15"/>
              <p:cNvSpPr/>
              <p:nvPr/>
            </p:nvSpPr>
            <p:spPr>
              <a:xfrm>
                <a:off x="3762250" y="980825"/>
                <a:ext cx="456050" cy="258125"/>
              </a:xfrm>
              <a:custGeom>
                <a:avLst/>
                <a:gdLst/>
                <a:ahLst/>
                <a:cxnLst/>
                <a:rect l="l" t="t" r="r" b="b"/>
                <a:pathLst>
                  <a:path w="18242" h="10325" extrusionOk="0">
                    <a:moveTo>
                      <a:pt x="10894" y="0"/>
                    </a:moveTo>
                    <a:cubicBezTo>
                      <a:pt x="10208" y="0"/>
                      <a:pt x="9555" y="65"/>
                      <a:pt x="8975" y="157"/>
                    </a:cubicBezTo>
                    <a:cubicBezTo>
                      <a:pt x="6307" y="571"/>
                      <a:pt x="4097" y="1637"/>
                      <a:pt x="2587" y="3233"/>
                    </a:cubicBezTo>
                    <a:cubicBezTo>
                      <a:pt x="750" y="5169"/>
                      <a:pt x="0" y="8019"/>
                      <a:pt x="720" y="10324"/>
                    </a:cubicBezTo>
                    <a:lnTo>
                      <a:pt x="1497" y="10081"/>
                    </a:lnTo>
                    <a:cubicBezTo>
                      <a:pt x="863" y="8049"/>
                      <a:pt x="1538" y="5521"/>
                      <a:pt x="3175" y="3792"/>
                    </a:cubicBezTo>
                    <a:cubicBezTo>
                      <a:pt x="4930" y="1942"/>
                      <a:pt x="7365" y="1232"/>
                      <a:pt x="9102" y="962"/>
                    </a:cubicBezTo>
                    <a:cubicBezTo>
                      <a:pt x="9643" y="877"/>
                      <a:pt x="10253" y="816"/>
                      <a:pt x="10892" y="816"/>
                    </a:cubicBezTo>
                    <a:cubicBezTo>
                      <a:pt x="12309" y="816"/>
                      <a:pt x="13863" y="1115"/>
                      <a:pt x="15104" y="2109"/>
                    </a:cubicBezTo>
                    <a:cubicBezTo>
                      <a:pt x="16604" y="3312"/>
                      <a:pt x="17392" y="5450"/>
                      <a:pt x="17063" y="7426"/>
                    </a:cubicBezTo>
                    <a:lnTo>
                      <a:pt x="17865" y="7559"/>
                    </a:lnTo>
                    <a:cubicBezTo>
                      <a:pt x="18241" y="5302"/>
                      <a:pt x="17337" y="2856"/>
                      <a:pt x="15614" y="1472"/>
                    </a:cubicBezTo>
                    <a:cubicBezTo>
                      <a:pt x="14203" y="340"/>
                      <a:pt x="12464" y="0"/>
                      <a:pt x="10894" y="0"/>
                    </a:cubicBezTo>
                    <a:close/>
                  </a:path>
                </a:pathLst>
              </a:custGeom>
              <a:solidFill>
                <a:srgbClr val="D6D4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92;p15"/>
              <p:cNvSpPr/>
              <p:nvPr/>
            </p:nvSpPr>
            <p:spPr>
              <a:xfrm>
                <a:off x="3768650" y="985925"/>
                <a:ext cx="442975" cy="246600"/>
              </a:xfrm>
              <a:custGeom>
                <a:avLst/>
                <a:gdLst/>
                <a:ahLst/>
                <a:cxnLst/>
                <a:rect l="l" t="t" r="r" b="b"/>
                <a:pathLst>
                  <a:path w="17719" h="9864" extrusionOk="0">
                    <a:moveTo>
                      <a:pt x="10638" y="0"/>
                    </a:moveTo>
                    <a:cubicBezTo>
                      <a:pt x="10031" y="0"/>
                      <a:pt x="9397" y="52"/>
                      <a:pt x="8750" y="152"/>
                    </a:cubicBezTo>
                    <a:cubicBezTo>
                      <a:pt x="6126" y="563"/>
                      <a:pt x="3958" y="1604"/>
                      <a:pt x="2478" y="3170"/>
                    </a:cubicBezTo>
                    <a:cubicBezTo>
                      <a:pt x="741" y="4999"/>
                      <a:pt x="1" y="7660"/>
                      <a:pt x="600" y="9863"/>
                    </a:cubicBezTo>
                    <a:lnTo>
                      <a:pt x="991" y="9743"/>
                    </a:lnTo>
                    <a:cubicBezTo>
                      <a:pt x="436" y="7678"/>
                      <a:pt x="1139" y="5173"/>
                      <a:pt x="2772" y="3447"/>
                    </a:cubicBezTo>
                    <a:cubicBezTo>
                      <a:pt x="4564" y="1556"/>
                      <a:pt x="7047" y="830"/>
                      <a:pt x="8815" y="555"/>
                    </a:cubicBezTo>
                    <a:cubicBezTo>
                      <a:pt x="9442" y="457"/>
                      <a:pt x="10055" y="408"/>
                      <a:pt x="10638" y="408"/>
                    </a:cubicBezTo>
                    <a:cubicBezTo>
                      <a:pt x="12409" y="408"/>
                      <a:pt x="13868" y="857"/>
                      <a:pt x="14975" y="1744"/>
                    </a:cubicBezTo>
                    <a:cubicBezTo>
                      <a:pt x="16478" y="2954"/>
                      <a:pt x="17294" y="5064"/>
                      <a:pt x="17036" y="7055"/>
                    </a:cubicBezTo>
                    <a:lnTo>
                      <a:pt x="17438" y="7123"/>
                    </a:lnTo>
                    <a:cubicBezTo>
                      <a:pt x="17718" y="4992"/>
                      <a:pt x="16845" y="2724"/>
                      <a:pt x="15231" y="1429"/>
                    </a:cubicBezTo>
                    <a:cubicBezTo>
                      <a:pt x="14050" y="481"/>
                      <a:pt x="12505" y="0"/>
                      <a:pt x="10638" y="0"/>
                    </a:cubicBezTo>
                    <a:close/>
                  </a:path>
                </a:pathLst>
              </a:custGeom>
              <a:solidFill>
                <a:srgbClr val="DBD7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15"/>
              <p:cNvSpPr/>
              <p:nvPr/>
            </p:nvSpPr>
            <p:spPr>
              <a:xfrm>
                <a:off x="3633600" y="1199875"/>
                <a:ext cx="314600" cy="370750"/>
              </a:xfrm>
              <a:custGeom>
                <a:avLst/>
                <a:gdLst/>
                <a:ahLst/>
                <a:cxnLst/>
                <a:rect l="l" t="t" r="r" b="b"/>
                <a:pathLst>
                  <a:path w="12584" h="14830" extrusionOk="0">
                    <a:moveTo>
                      <a:pt x="3176" y="0"/>
                    </a:moveTo>
                    <a:cubicBezTo>
                      <a:pt x="3156" y="0"/>
                      <a:pt x="3142" y="18"/>
                      <a:pt x="3142" y="38"/>
                    </a:cubicBezTo>
                    <a:lnTo>
                      <a:pt x="3142" y="383"/>
                    </a:lnTo>
                    <a:cubicBezTo>
                      <a:pt x="3142" y="606"/>
                      <a:pt x="3320" y="785"/>
                      <a:pt x="3543" y="785"/>
                    </a:cubicBezTo>
                    <a:lnTo>
                      <a:pt x="3793" y="785"/>
                    </a:lnTo>
                    <a:lnTo>
                      <a:pt x="3793" y="2367"/>
                    </a:lnTo>
                    <a:cubicBezTo>
                      <a:pt x="3793" y="3224"/>
                      <a:pt x="3638" y="4077"/>
                      <a:pt x="3344" y="4881"/>
                    </a:cubicBezTo>
                    <a:lnTo>
                      <a:pt x="302" y="13141"/>
                    </a:lnTo>
                    <a:cubicBezTo>
                      <a:pt x="0" y="13960"/>
                      <a:pt x="607" y="14829"/>
                      <a:pt x="1480" y="14829"/>
                    </a:cubicBezTo>
                    <a:lnTo>
                      <a:pt x="11103" y="14829"/>
                    </a:lnTo>
                    <a:cubicBezTo>
                      <a:pt x="11977" y="14829"/>
                      <a:pt x="12583" y="13960"/>
                      <a:pt x="12282" y="13141"/>
                    </a:cubicBezTo>
                    <a:lnTo>
                      <a:pt x="9240" y="4881"/>
                    </a:lnTo>
                    <a:cubicBezTo>
                      <a:pt x="8945" y="4077"/>
                      <a:pt x="8794" y="3224"/>
                      <a:pt x="8794" y="2367"/>
                    </a:cubicBezTo>
                    <a:lnTo>
                      <a:pt x="8794" y="785"/>
                    </a:lnTo>
                    <a:lnTo>
                      <a:pt x="9041" y="785"/>
                    </a:lnTo>
                    <a:cubicBezTo>
                      <a:pt x="9263" y="785"/>
                      <a:pt x="9445" y="606"/>
                      <a:pt x="9445" y="383"/>
                    </a:cubicBezTo>
                    <a:lnTo>
                      <a:pt x="9445" y="38"/>
                    </a:lnTo>
                    <a:cubicBezTo>
                      <a:pt x="9445" y="18"/>
                      <a:pt x="9428" y="0"/>
                      <a:pt x="9407" y="0"/>
                    </a:cubicBezTo>
                    <a:close/>
                  </a:path>
                </a:pathLst>
              </a:custGeom>
              <a:solidFill>
                <a:srgbClr val="EFEF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15"/>
              <p:cNvSpPr/>
              <p:nvPr/>
            </p:nvSpPr>
            <p:spPr>
              <a:xfrm>
                <a:off x="3650550" y="1398025"/>
                <a:ext cx="280700" cy="160275"/>
              </a:xfrm>
              <a:custGeom>
                <a:avLst/>
                <a:gdLst/>
                <a:ahLst/>
                <a:cxnLst/>
                <a:rect l="l" t="t" r="r" b="b"/>
                <a:pathLst>
                  <a:path w="11228" h="6411" extrusionOk="0">
                    <a:moveTo>
                      <a:pt x="2070" y="1"/>
                    </a:moveTo>
                    <a:lnTo>
                      <a:pt x="90" y="5386"/>
                    </a:lnTo>
                    <a:cubicBezTo>
                      <a:pt x="1" y="5623"/>
                      <a:pt x="35" y="5876"/>
                      <a:pt x="179" y="6085"/>
                    </a:cubicBezTo>
                    <a:cubicBezTo>
                      <a:pt x="323" y="6290"/>
                      <a:pt x="552" y="6410"/>
                      <a:pt x="802" y="6410"/>
                    </a:cubicBezTo>
                    <a:lnTo>
                      <a:pt x="10425" y="6410"/>
                    </a:lnTo>
                    <a:cubicBezTo>
                      <a:pt x="10679" y="6410"/>
                      <a:pt x="10905" y="6290"/>
                      <a:pt x="11049" y="6085"/>
                    </a:cubicBezTo>
                    <a:cubicBezTo>
                      <a:pt x="11196" y="5876"/>
                      <a:pt x="11227" y="5623"/>
                      <a:pt x="11141" y="5386"/>
                    </a:cubicBezTo>
                    <a:lnTo>
                      <a:pt x="9158" y="1"/>
                    </a:lnTo>
                    <a:close/>
                  </a:path>
                </a:pathLst>
              </a:custGeom>
              <a:solidFill>
                <a:srgbClr val="DBD7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95;p15"/>
              <p:cNvSpPr/>
              <p:nvPr/>
            </p:nvSpPr>
            <p:spPr>
              <a:xfrm>
                <a:off x="4217075" y="961100"/>
                <a:ext cx="554825" cy="501625"/>
              </a:xfrm>
              <a:custGeom>
                <a:avLst/>
                <a:gdLst/>
                <a:ahLst/>
                <a:cxnLst/>
                <a:rect l="l" t="t" r="r" b="b"/>
                <a:pathLst>
                  <a:path w="22193" h="20065" extrusionOk="0">
                    <a:moveTo>
                      <a:pt x="4437" y="0"/>
                    </a:moveTo>
                    <a:cubicBezTo>
                      <a:pt x="1991" y="0"/>
                      <a:pt x="1" y="1991"/>
                      <a:pt x="1" y="4437"/>
                    </a:cubicBezTo>
                    <a:lnTo>
                      <a:pt x="1" y="7184"/>
                    </a:lnTo>
                    <a:lnTo>
                      <a:pt x="816" y="7184"/>
                    </a:lnTo>
                    <a:lnTo>
                      <a:pt x="816" y="4437"/>
                    </a:lnTo>
                    <a:cubicBezTo>
                      <a:pt x="816" y="2443"/>
                      <a:pt x="2440" y="816"/>
                      <a:pt x="4437" y="816"/>
                    </a:cubicBezTo>
                    <a:lnTo>
                      <a:pt x="19900" y="816"/>
                    </a:lnTo>
                    <a:cubicBezTo>
                      <a:pt x="20246" y="816"/>
                      <a:pt x="21377" y="878"/>
                      <a:pt x="21377" y="1641"/>
                    </a:cubicBezTo>
                    <a:cubicBezTo>
                      <a:pt x="21377" y="2005"/>
                      <a:pt x="20363" y="2329"/>
                      <a:pt x="19623" y="2570"/>
                    </a:cubicBezTo>
                    <a:cubicBezTo>
                      <a:pt x="18482" y="2940"/>
                      <a:pt x="17300" y="3320"/>
                      <a:pt x="17300" y="4276"/>
                    </a:cubicBezTo>
                    <a:cubicBezTo>
                      <a:pt x="17300" y="5228"/>
                      <a:pt x="18482" y="5612"/>
                      <a:pt x="19623" y="5978"/>
                    </a:cubicBezTo>
                    <a:cubicBezTo>
                      <a:pt x="20363" y="6218"/>
                      <a:pt x="21377" y="6547"/>
                      <a:pt x="21377" y="6906"/>
                    </a:cubicBezTo>
                    <a:cubicBezTo>
                      <a:pt x="21377" y="7270"/>
                      <a:pt x="20363" y="7595"/>
                      <a:pt x="19623" y="7835"/>
                    </a:cubicBezTo>
                    <a:cubicBezTo>
                      <a:pt x="18482" y="8205"/>
                      <a:pt x="17300" y="8585"/>
                      <a:pt x="17300" y="9537"/>
                    </a:cubicBezTo>
                    <a:cubicBezTo>
                      <a:pt x="17300" y="10493"/>
                      <a:pt x="18482" y="10873"/>
                      <a:pt x="19623" y="11243"/>
                    </a:cubicBezTo>
                    <a:cubicBezTo>
                      <a:pt x="20363" y="11483"/>
                      <a:pt x="21377" y="11809"/>
                      <a:pt x="21377" y="12171"/>
                    </a:cubicBezTo>
                    <a:cubicBezTo>
                      <a:pt x="21377" y="12532"/>
                      <a:pt x="20363" y="12860"/>
                      <a:pt x="19623" y="13100"/>
                    </a:cubicBezTo>
                    <a:cubicBezTo>
                      <a:pt x="18482" y="13466"/>
                      <a:pt x="17300" y="13847"/>
                      <a:pt x="17300" y="14802"/>
                    </a:cubicBezTo>
                    <a:cubicBezTo>
                      <a:pt x="17300" y="15759"/>
                      <a:pt x="18482" y="16138"/>
                      <a:pt x="19623" y="16505"/>
                    </a:cubicBezTo>
                    <a:cubicBezTo>
                      <a:pt x="20363" y="16745"/>
                      <a:pt x="21377" y="17071"/>
                      <a:pt x="21377" y="17433"/>
                    </a:cubicBezTo>
                    <a:cubicBezTo>
                      <a:pt x="21377" y="17793"/>
                      <a:pt x="20363" y="18122"/>
                      <a:pt x="19623" y="18361"/>
                    </a:cubicBezTo>
                    <a:cubicBezTo>
                      <a:pt x="18482" y="18728"/>
                      <a:pt x="17300" y="19109"/>
                      <a:pt x="17300" y="20064"/>
                    </a:cubicBezTo>
                    <a:lnTo>
                      <a:pt x="18115" y="20064"/>
                    </a:lnTo>
                    <a:cubicBezTo>
                      <a:pt x="18115" y="19705"/>
                      <a:pt x="19130" y="19376"/>
                      <a:pt x="19873" y="19136"/>
                    </a:cubicBezTo>
                    <a:cubicBezTo>
                      <a:pt x="21013" y="18769"/>
                      <a:pt x="22192" y="18386"/>
                      <a:pt x="22192" y="17433"/>
                    </a:cubicBezTo>
                    <a:cubicBezTo>
                      <a:pt x="22192" y="16478"/>
                      <a:pt x="21013" y="16097"/>
                      <a:pt x="19873" y="15731"/>
                    </a:cubicBezTo>
                    <a:cubicBezTo>
                      <a:pt x="19130" y="15491"/>
                      <a:pt x="18115" y="15162"/>
                      <a:pt x="18115" y="14802"/>
                    </a:cubicBezTo>
                    <a:cubicBezTo>
                      <a:pt x="18115" y="14440"/>
                      <a:pt x="19130" y="14114"/>
                      <a:pt x="19873" y="13874"/>
                    </a:cubicBezTo>
                    <a:cubicBezTo>
                      <a:pt x="21013" y="13507"/>
                      <a:pt x="22192" y="13124"/>
                      <a:pt x="22192" y="12171"/>
                    </a:cubicBezTo>
                    <a:cubicBezTo>
                      <a:pt x="22192" y="11216"/>
                      <a:pt x="21013" y="10835"/>
                      <a:pt x="19873" y="10466"/>
                    </a:cubicBezTo>
                    <a:cubicBezTo>
                      <a:pt x="19133" y="10230"/>
                      <a:pt x="18115" y="9901"/>
                      <a:pt x="18115" y="9537"/>
                    </a:cubicBezTo>
                    <a:cubicBezTo>
                      <a:pt x="18115" y="9178"/>
                      <a:pt x="19130" y="8849"/>
                      <a:pt x="19873" y="8612"/>
                    </a:cubicBezTo>
                    <a:cubicBezTo>
                      <a:pt x="21013" y="8242"/>
                      <a:pt x="22192" y="7863"/>
                      <a:pt x="22192" y="6906"/>
                    </a:cubicBezTo>
                    <a:cubicBezTo>
                      <a:pt x="22192" y="5954"/>
                      <a:pt x="21013" y="5570"/>
                      <a:pt x="19873" y="5204"/>
                    </a:cubicBezTo>
                    <a:cubicBezTo>
                      <a:pt x="19130" y="4964"/>
                      <a:pt x="18115" y="4636"/>
                      <a:pt x="18115" y="4276"/>
                    </a:cubicBezTo>
                    <a:cubicBezTo>
                      <a:pt x="18115" y="3912"/>
                      <a:pt x="19133" y="3583"/>
                      <a:pt x="19873" y="3347"/>
                    </a:cubicBezTo>
                    <a:cubicBezTo>
                      <a:pt x="21013" y="2977"/>
                      <a:pt x="22192" y="2597"/>
                      <a:pt x="22192" y="1641"/>
                    </a:cubicBezTo>
                    <a:cubicBezTo>
                      <a:pt x="22192" y="631"/>
                      <a:pt x="21315" y="0"/>
                      <a:pt x="19900" y="0"/>
                    </a:cubicBezTo>
                    <a:close/>
                  </a:path>
                </a:pathLst>
              </a:custGeom>
              <a:solidFill>
                <a:srgbClr val="D6D4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15"/>
              <p:cNvSpPr/>
              <p:nvPr/>
            </p:nvSpPr>
            <p:spPr>
              <a:xfrm>
                <a:off x="4224700" y="968800"/>
                <a:ext cx="539575" cy="486300"/>
              </a:xfrm>
              <a:custGeom>
                <a:avLst/>
                <a:gdLst/>
                <a:ahLst/>
                <a:cxnLst/>
                <a:rect l="l" t="t" r="r" b="b"/>
                <a:pathLst>
                  <a:path w="21583" h="19452" extrusionOk="0">
                    <a:moveTo>
                      <a:pt x="4132" y="1"/>
                    </a:moveTo>
                    <a:cubicBezTo>
                      <a:pt x="1854" y="1"/>
                      <a:pt x="1" y="1854"/>
                      <a:pt x="1" y="4129"/>
                    </a:cubicBezTo>
                    <a:lnTo>
                      <a:pt x="1" y="6571"/>
                    </a:lnTo>
                    <a:lnTo>
                      <a:pt x="206" y="6571"/>
                    </a:lnTo>
                    <a:lnTo>
                      <a:pt x="206" y="4129"/>
                    </a:lnTo>
                    <a:cubicBezTo>
                      <a:pt x="206" y="1964"/>
                      <a:pt x="1966" y="203"/>
                      <a:pt x="4132" y="203"/>
                    </a:cubicBezTo>
                    <a:lnTo>
                      <a:pt x="19595" y="203"/>
                    </a:lnTo>
                    <a:cubicBezTo>
                      <a:pt x="20711" y="203"/>
                      <a:pt x="21377" y="628"/>
                      <a:pt x="21377" y="1333"/>
                    </a:cubicBezTo>
                    <a:cubicBezTo>
                      <a:pt x="21377" y="1878"/>
                      <a:pt x="20599" y="2169"/>
                      <a:pt x="19410" y="2553"/>
                    </a:cubicBezTo>
                    <a:cubicBezTo>
                      <a:pt x="18372" y="2889"/>
                      <a:pt x="17304" y="3234"/>
                      <a:pt x="17304" y="3968"/>
                    </a:cubicBezTo>
                    <a:cubicBezTo>
                      <a:pt x="17304" y="4698"/>
                      <a:pt x="18372" y="5047"/>
                      <a:pt x="19410" y="5379"/>
                    </a:cubicBezTo>
                    <a:cubicBezTo>
                      <a:pt x="20599" y="5762"/>
                      <a:pt x="21377" y="6057"/>
                      <a:pt x="21377" y="6598"/>
                    </a:cubicBezTo>
                    <a:cubicBezTo>
                      <a:pt x="21377" y="7143"/>
                      <a:pt x="20599" y="7435"/>
                      <a:pt x="19410" y="7818"/>
                    </a:cubicBezTo>
                    <a:cubicBezTo>
                      <a:pt x="18372" y="8154"/>
                      <a:pt x="17304" y="8500"/>
                      <a:pt x="17304" y="9229"/>
                    </a:cubicBezTo>
                    <a:cubicBezTo>
                      <a:pt x="17304" y="9963"/>
                      <a:pt x="18372" y="10309"/>
                      <a:pt x="19410" y="10644"/>
                    </a:cubicBezTo>
                    <a:cubicBezTo>
                      <a:pt x="20599" y="11028"/>
                      <a:pt x="21377" y="11319"/>
                      <a:pt x="21377" y="11863"/>
                    </a:cubicBezTo>
                    <a:cubicBezTo>
                      <a:pt x="21377" y="12405"/>
                      <a:pt x="20599" y="12700"/>
                      <a:pt x="19410" y="13079"/>
                    </a:cubicBezTo>
                    <a:cubicBezTo>
                      <a:pt x="18372" y="13416"/>
                      <a:pt x="17304" y="13762"/>
                      <a:pt x="17304" y="14494"/>
                    </a:cubicBezTo>
                    <a:cubicBezTo>
                      <a:pt x="17304" y="15228"/>
                      <a:pt x="18372" y="15571"/>
                      <a:pt x="19410" y="15906"/>
                    </a:cubicBezTo>
                    <a:cubicBezTo>
                      <a:pt x="20599" y="16290"/>
                      <a:pt x="21377" y="16581"/>
                      <a:pt x="21377" y="17125"/>
                    </a:cubicBezTo>
                    <a:cubicBezTo>
                      <a:pt x="21377" y="17667"/>
                      <a:pt x="20599" y="17961"/>
                      <a:pt x="19410" y="18345"/>
                    </a:cubicBezTo>
                    <a:cubicBezTo>
                      <a:pt x="18529" y="18629"/>
                      <a:pt x="17622" y="18921"/>
                      <a:pt x="17369" y="19451"/>
                    </a:cubicBezTo>
                    <a:lnTo>
                      <a:pt x="17601" y="19451"/>
                    </a:lnTo>
                    <a:cubicBezTo>
                      <a:pt x="17848" y="19085"/>
                      <a:pt x="18540" y="18839"/>
                      <a:pt x="19472" y="18537"/>
                    </a:cubicBezTo>
                    <a:cubicBezTo>
                      <a:pt x="20510" y="18201"/>
                      <a:pt x="21582" y="17859"/>
                      <a:pt x="21582" y="17125"/>
                    </a:cubicBezTo>
                    <a:cubicBezTo>
                      <a:pt x="21582" y="16393"/>
                      <a:pt x="20510" y="16047"/>
                      <a:pt x="19472" y="15714"/>
                    </a:cubicBezTo>
                    <a:cubicBezTo>
                      <a:pt x="18283" y="15331"/>
                      <a:pt x="17505" y="15036"/>
                      <a:pt x="17505" y="14494"/>
                    </a:cubicBezTo>
                    <a:cubicBezTo>
                      <a:pt x="17505" y="13950"/>
                      <a:pt x="18283" y="13659"/>
                      <a:pt x="19472" y="13275"/>
                    </a:cubicBezTo>
                    <a:cubicBezTo>
                      <a:pt x="20510" y="12940"/>
                      <a:pt x="21582" y="12594"/>
                      <a:pt x="21582" y="11863"/>
                    </a:cubicBezTo>
                    <a:cubicBezTo>
                      <a:pt x="21582" y="11131"/>
                      <a:pt x="20510" y="10785"/>
                      <a:pt x="19472" y="10449"/>
                    </a:cubicBezTo>
                    <a:cubicBezTo>
                      <a:pt x="18283" y="10065"/>
                      <a:pt x="17505" y="9774"/>
                      <a:pt x="17505" y="9229"/>
                    </a:cubicBezTo>
                    <a:cubicBezTo>
                      <a:pt x="17505" y="8688"/>
                      <a:pt x="18283" y="8397"/>
                      <a:pt x="19472" y="8013"/>
                    </a:cubicBezTo>
                    <a:cubicBezTo>
                      <a:pt x="20510" y="7678"/>
                      <a:pt x="21582" y="7332"/>
                      <a:pt x="21582" y="6598"/>
                    </a:cubicBezTo>
                    <a:cubicBezTo>
                      <a:pt x="21582" y="5869"/>
                      <a:pt x="20510" y="5520"/>
                      <a:pt x="19472" y="5187"/>
                    </a:cubicBezTo>
                    <a:cubicBezTo>
                      <a:pt x="18283" y="4804"/>
                      <a:pt x="17505" y="4508"/>
                      <a:pt x="17505" y="3968"/>
                    </a:cubicBezTo>
                    <a:cubicBezTo>
                      <a:pt x="17505" y="3423"/>
                      <a:pt x="18283" y="3131"/>
                      <a:pt x="19475" y="2748"/>
                    </a:cubicBezTo>
                    <a:cubicBezTo>
                      <a:pt x="20510" y="2412"/>
                      <a:pt x="21582" y="2067"/>
                      <a:pt x="21582" y="1333"/>
                    </a:cubicBezTo>
                    <a:cubicBezTo>
                      <a:pt x="21582" y="511"/>
                      <a:pt x="20822" y="1"/>
                      <a:pt x="19595" y="1"/>
                    </a:cubicBezTo>
                    <a:close/>
                  </a:path>
                </a:pathLst>
              </a:custGeom>
              <a:solidFill>
                <a:srgbClr val="FCBF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15"/>
              <p:cNvSpPr/>
              <p:nvPr/>
            </p:nvSpPr>
            <p:spPr>
              <a:xfrm>
                <a:off x="4093675" y="1127575"/>
                <a:ext cx="223800" cy="206250"/>
              </a:xfrm>
              <a:custGeom>
                <a:avLst/>
                <a:gdLst/>
                <a:ahLst/>
                <a:cxnLst/>
                <a:rect l="l" t="t" r="r" b="b"/>
                <a:pathLst>
                  <a:path w="8952" h="8250" extrusionOk="0">
                    <a:moveTo>
                      <a:pt x="137" y="1"/>
                    </a:moveTo>
                    <a:cubicBezTo>
                      <a:pt x="51" y="1"/>
                      <a:pt x="0" y="94"/>
                      <a:pt x="45" y="165"/>
                    </a:cubicBezTo>
                    <a:lnTo>
                      <a:pt x="702" y="1265"/>
                    </a:lnTo>
                    <a:lnTo>
                      <a:pt x="702" y="7599"/>
                    </a:lnTo>
                    <a:cubicBezTo>
                      <a:pt x="702" y="7958"/>
                      <a:pt x="994" y="8249"/>
                      <a:pt x="1354" y="8249"/>
                    </a:cubicBezTo>
                    <a:lnTo>
                      <a:pt x="8304" y="8249"/>
                    </a:lnTo>
                    <a:cubicBezTo>
                      <a:pt x="8660" y="8249"/>
                      <a:pt x="8951" y="7958"/>
                      <a:pt x="8951" y="7599"/>
                    </a:cubicBezTo>
                    <a:lnTo>
                      <a:pt x="8951" y="1"/>
                    </a:lnTo>
                    <a:close/>
                  </a:path>
                </a:pathLst>
              </a:custGeom>
              <a:solidFill>
                <a:srgbClr val="EFEF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98;p15"/>
              <p:cNvSpPr/>
              <p:nvPr/>
            </p:nvSpPr>
            <p:spPr>
              <a:xfrm>
                <a:off x="4116375" y="1227525"/>
                <a:ext cx="196025" cy="101250"/>
              </a:xfrm>
              <a:custGeom>
                <a:avLst/>
                <a:gdLst/>
                <a:ahLst/>
                <a:cxnLst/>
                <a:rect l="l" t="t" r="r" b="b"/>
                <a:pathLst>
                  <a:path w="7841" h="4050" extrusionOk="0">
                    <a:moveTo>
                      <a:pt x="7841" y="1"/>
                    </a:moveTo>
                    <a:cubicBezTo>
                      <a:pt x="7125" y="240"/>
                      <a:pt x="6376" y="317"/>
                      <a:pt x="5610" y="317"/>
                    </a:cubicBezTo>
                    <a:cubicBezTo>
                      <a:pt x="4235" y="317"/>
                      <a:pt x="2805" y="70"/>
                      <a:pt x="1409" y="70"/>
                    </a:cubicBezTo>
                    <a:cubicBezTo>
                      <a:pt x="934" y="70"/>
                      <a:pt x="463" y="98"/>
                      <a:pt x="0" y="175"/>
                    </a:cubicBezTo>
                    <a:lnTo>
                      <a:pt x="0" y="3601"/>
                    </a:lnTo>
                    <a:cubicBezTo>
                      <a:pt x="0" y="3848"/>
                      <a:pt x="199" y="4050"/>
                      <a:pt x="446" y="4050"/>
                    </a:cubicBezTo>
                    <a:lnTo>
                      <a:pt x="7396" y="4050"/>
                    </a:lnTo>
                    <a:cubicBezTo>
                      <a:pt x="7639" y="4050"/>
                      <a:pt x="7841" y="3848"/>
                      <a:pt x="7841" y="3601"/>
                    </a:cubicBezTo>
                    <a:lnTo>
                      <a:pt x="7841" y="1"/>
                    </a:lnTo>
                    <a:close/>
                  </a:path>
                </a:pathLst>
              </a:custGeom>
              <a:solidFill>
                <a:srgbClr val="30A0A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15"/>
              <p:cNvSpPr/>
              <p:nvPr/>
            </p:nvSpPr>
            <p:spPr>
              <a:xfrm>
                <a:off x="4647511" y="1397000"/>
                <a:ext cx="177375" cy="162325"/>
              </a:xfrm>
              <a:custGeom>
                <a:avLst/>
                <a:gdLst/>
                <a:ahLst/>
                <a:cxnLst/>
                <a:rect l="l" t="t" r="r" b="b"/>
                <a:pathLst>
                  <a:path w="7095" h="6493" extrusionOk="0">
                    <a:moveTo>
                      <a:pt x="161" y="1"/>
                    </a:moveTo>
                    <a:cubicBezTo>
                      <a:pt x="72" y="1"/>
                      <a:pt x="1" y="73"/>
                      <a:pt x="1" y="162"/>
                    </a:cubicBezTo>
                    <a:lnTo>
                      <a:pt x="1" y="6027"/>
                    </a:lnTo>
                    <a:cubicBezTo>
                      <a:pt x="1" y="6283"/>
                      <a:pt x="206" y="6492"/>
                      <a:pt x="463" y="6492"/>
                    </a:cubicBezTo>
                    <a:lnTo>
                      <a:pt x="6615" y="6492"/>
                    </a:lnTo>
                    <a:cubicBezTo>
                      <a:pt x="6872" y="6492"/>
                      <a:pt x="7081" y="6283"/>
                      <a:pt x="7081" y="6027"/>
                    </a:cubicBezTo>
                    <a:lnTo>
                      <a:pt x="7081" y="1083"/>
                    </a:lnTo>
                    <a:lnTo>
                      <a:pt x="7095" y="165"/>
                    </a:lnTo>
                    <a:cubicBezTo>
                      <a:pt x="7095" y="76"/>
                      <a:pt x="7023" y="1"/>
                      <a:pt x="6931" y="1"/>
                    </a:cubicBezTo>
                    <a:close/>
                  </a:path>
                </a:pathLst>
              </a:custGeom>
              <a:solidFill>
                <a:srgbClr val="EFEF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100;p15"/>
              <p:cNvSpPr/>
              <p:nvPr/>
            </p:nvSpPr>
            <p:spPr>
              <a:xfrm>
                <a:off x="4654186" y="1468100"/>
                <a:ext cx="163675" cy="84450"/>
              </a:xfrm>
              <a:custGeom>
                <a:avLst/>
                <a:gdLst/>
                <a:ahLst/>
                <a:cxnLst/>
                <a:rect l="l" t="t" r="r" b="b"/>
                <a:pathLst>
                  <a:path w="6547" h="3378" extrusionOk="0">
                    <a:moveTo>
                      <a:pt x="1" y="0"/>
                    </a:moveTo>
                    <a:lnTo>
                      <a:pt x="1" y="3097"/>
                    </a:lnTo>
                    <a:cubicBezTo>
                      <a:pt x="1" y="3251"/>
                      <a:pt x="127" y="3378"/>
                      <a:pt x="281" y="3378"/>
                    </a:cubicBezTo>
                    <a:lnTo>
                      <a:pt x="6266" y="3378"/>
                    </a:lnTo>
                    <a:cubicBezTo>
                      <a:pt x="6420" y="3378"/>
                      <a:pt x="6547" y="3251"/>
                      <a:pt x="6547" y="3097"/>
                    </a:cubicBezTo>
                    <a:lnTo>
                      <a:pt x="6547" y="144"/>
                    </a:lnTo>
                    <a:cubicBezTo>
                      <a:pt x="6160" y="80"/>
                      <a:pt x="5767" y="56"/>
                      <a:pt x="5371" y="56"/>
                    </a:cubicBezTo>
                    <a:cubicBezTo>
                      <a:pt x="4204" y="56"/>
                      <a:pt x="3009" y="263"/>
                      <a:pt x="1860" y="263"/>
                    </a:cubicBezTo>
                    <a:cubicBezTo>
                      <a:pt x="1222" y="263"/>
                      <a:pt x="598" y="199"/>
                      <a:pt x="1" y="0"/>
                    </a:cubicBezTo>
                    <a:close/>
                  </a:path>
                </a:pathLst>
              </a:custGeom>
              <a:solidFill>
                <a:srgbClr val="FCBF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101;p15"/>
              <p:cNvSpPr/>
              <p:nvPr/>
            </p:nvSpPr>
            <p:spPr>
              <a:xfrm>
                <a:off x="4146000" y="1543375"/>
                <a:ext cx="281100" cy="18000"/>
              </a:xfrm>
              <a:custGeom>
                <a:avLst/>
                <a:gdLst/>
                <a:ahLst/>
                <a:cxnLst/>
                <a:rect l="l" t="t" r="r" b="b"/>
                <a:pathLst>
                  <a:path w="11244" h="720" extrusionOk="0">
                    <a:moveTo>
                      <a:pt x="1460" y="0"/>
                    </a:moveTo>
                    <a:cubicBezTo>
                      <a:pt x="901" y="0"/>
                      <a:pt x="374" y="254"/>
                      <a:pt x="24" y="692"/>
                    </a:cubicBezTo>
                    <a:lnTo>
                      <a:pt x="1" y="720"/>
                    </a:lnTo>
                    <a:lnTo>
                      <a:pt x="11243" y="720"/>
                    </a:lnTo>
                    <a:lnTo>
                      <a:pt x="11243" y="336"/>
                    </a:lnTo>
                    <a:cubicBezTo>
                      <a:pt x="11243" y="151"/>
                      <a:pt x="11092" y="0"/>
                      <a:pt x="10904" y="0"/>
                    </a:cubicBezTo>
                    <a:close/>
                  </a:path>
                </a:pathLst>
              </a:custGeom>
              <a:solidFill>
                <a:srgbClr val="FFDB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02;p15"/>
              <p:cNvSpPr/>
              <p:nvPr/>
            </p:nvSpPr>
            <p:spPr>
              <a:xfrm>
                <a:off x="4339625" y="1182475"/>
                <a:ext cx="86175" cy="86275"/>
              </a:xfrm>
              <a:custGeom>
                <a:avLst/>
                <a:gdLst/>
                <a:ahLst/>
                <a:cxnLst/>
                <a:rect l="l" t="t" r="r" b="b"/>
                <a:pathLst>
                  <a:path w="3447" h="3451" extrusionOk="0">
                    <a:moveTo>
                      <a:pt x="1723" y="1"/>
                    </a:moveTo>
                    <a:cubicBezTo>
                      <a:pt x="771" y="1"/>
                      <a:pt x="0" y="775"/>
                      <a:pt x="0" y="1727"/>
                    </a:cubicBezTo>
                    <a:cubicBezTo>
                      <a:pt x="0" y="2679"/>
                      <a:pt x="771" y="3450"/>
                      <a:pt x="1723" y="3450"/>
                    </a:cubicBezTo>
                    <a:cubicBezTo>
                      <a:pt x="2676" y="3450"/>
                      <a:pt x="3447" y="2679"/>
                      <a:pt x="3447" y="1727"/>
                    </a:cubicBezTo>
                    <a:cubicBezTo>
                      <a:pt x="3447" y="775"/>
                      <a:pt x="2676" y="1"/>
                      <a:pt x="1723" y="1"/>
                    </a:cubicBezTo>
                    <a:close/>
                  </a:path>
                </a:pathLst>
              </a:custGeom>
              <a:solidFill>
                <a:srgbClr val="FFDB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03;p15"/>
              <p:cNvSpPr/>
              <p:nvPr/>
            </p:nvSpPr>
            <p:spPr>
              <a:xfrm>
                <a:off x="4189925" y="1341500"/>
                <a:ext cx="43775" cy="58275"/>
              </a:xfrm>
              <a:custGeom>
                <a:avLst/>
                <a:gdLst/>
                <a:ahLst/>
                <a:cxnLst/>
                <a:rect l="l" t="t" r="r" b="b"/>
                <a:pathLst>
                  <a:path w="1751" h="2331" extrusionOk="0">
                    <a:moveTo>
                      <a:pt x="987" y="1"/>
                    </a:moveTo>
                    <a:lnTo>
                      <a:pt x="987" y="1"/>
                    </a:lnTo>
                    <a:cubicBezTo>
                      <a:pt x="1066" y="334"/>
                      <a:pt x="973" y="700"/>
                      <a:pt x="751" y="957"/>
                    </a:cubicBezTo>
                    <a:cubicBezTo>
                      <a:pt x="603" y="1121"/>
                      <a:pt x="394" y="1275"/>
                      <a:pt x="402" y="1495"/>
                    </a:cubicBezTo>
                    <a:cubicBezTo>
                      <a:pt x="343" y="1368"/>
                      <a:pt x="350" y="1213"/>
                      <a:pt x="422" y="1094"/>
                    </a:cubicBezTo>
                    <a:lnTo>
                      <a:pt x="422" y="1094"/>
                    </a:lnTo>
                    <a:cubicBezTo>
                      <a:pt x="1" y="1488"/>
                      <a:pt x="250" y="2125"/>
                      <a:pt x="796" y="2303"/>
                    </a:cubicBezTo>
                    <a:cubicBezTo>
                      <a:pt x="854" y="2321"/>
                      <a:pt x="910" y="2330"/>
                      <a:pt x="964" y="2330"/>
                    </a:cubicBezTo>
                    <a:cubicBezTo>
                      <a:pt x="1397" y="2330"/>
                      <a:pt x="1681" y="1775"/>
                      <a:pt x="1717" y="1412"/>
                    </a:cubicBezTo>
                    <a:cubicBezTo>
                      <a:pt x="1751" y="1056"/>
                      <a:pt x="1645" y="690"/>
                      <a:pt x="1453" y="388"/>
                    </a:cubicBezTo>
                    <a:cubicBezTo>
                      <a:pt x="1340" y="214"/>
                      <a:pt x="1186" y="49"/>
                      <a:pt x="987" y="1"/>
                    </a:cubicBezTo>
                    <a:close/>
                  </a:path>
                </a:pathLst>
              </a:custGeom>
              <a:solidFill>
                <a:srgbClr val="FBC7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04;p15"/>
              <p:cNvSpPr/>
              <p:nvPr/>
            </p:nvSpPr>
            <p:spPr>
              <a:xfrm>
                <a:off x="4202175" y="1368225"/>
                <a:ext cx="23650" cy="30625"/>
              </a:xfrm>
              <a:custGeom>
                <a:avLst/>
                <a:gdLst/>
                <a:ahLst/>
                <a:cxnLst/>
                <a:rect l="l" t="t" r="r" b="b"/>
                <a:pathLst>
                  <a:path w="946" h="1225" extrusionOk="0">
                    <a:moveTo>
                      <a:pt x="696" y="1"/>
                    </a:moveTo>
                    <a:cubicBezTo>
                      <a:pt x="685" y="158"/>
                      <a:pt x="606" y="309"/>
                      <a:pt x="483" y="408"/>
                    </a:cubicBezTo>
                    <a:cubicBezTo>
                      <a:pt x="405" y="470"/>
                      <a:pt x="312" y="511"/>
                      <a:pt x="236" y="573"/>
                    </a:cubicBezTo>
                    <a:cubicBezTo>
                      <a:pt x="158" y="634"/>
                      <a:pt x="100" y="734"/>
                      <a:pt x="121" y="830"/>
                    </a:cubicBezTo>
                    <a:cubicBezTo>
                      <a:pt x="93" y="782"/>
                      <a:pt x="72" y="731"/>
                      <a:pt x="65" y="679"/>
                    </a:cubicBezTo>
                    <a:cubicBezTo>
                      <a:pt x="1" y="765"/>
                      <a:pt x="14" y="892"/>
                      <a:pt x="65" y="987"/>
                    </a:cubicBezTo>
                    <a:cubicBezTo>
                      <a:pt x="157" y="1151"/>
                      <a:pt x="278" y="1225"/>
                      <a:pt x="405" y="1225"/>
                    </a:cubicBezTo>
                    <a:cubicBezTo>
                      <a:pt x="537" y="1225"/>
                      <a:pt x="676" y="1143"/>
                      <a:pt x="791" y="1001"/>
                    </a:cubicBezTo>
                    <a:cubicBezTo>
                      <a:pt x="898" y="871"/>
                      <a:pt x="946" y="696"/>
                      <a:pt x="898" y="539"/>
                    </a:cubicBezTo>
                    <a:lnTo>
                      <a:pt x="898" y="539"/>
                    </a:lnTo>
                    <a:cubicBezTo>
                      <a:pt x="857" y="611"/>
                      <a:pt x="799" y="676"/>
                      <a:pt x="726" y="724"/>
                    </a:cubicBezTo>
                    <a:cubicBezTo>
                      <a:pt x="819" y="498"/>
                      <a:pt x="758" y="241"/>
                      <a:pt x="696" y="1"/>
                    </a:cubicBezTo>
                    <a:close/>
                  </a:path>
                </a:pathLst>
              </a:custGeom>
              <a:solidFill>
                <a:srgbClr val="F9A60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105;p15"/>
              <p:cNvSpPr/>
              <p:nvPr/>
            </p:nvSpPr>
            <p:spPr>
              <a:xfrm>
                <a:off x="4182225" y="1403675"/>
                <a:ext cx="63650" cy="11175"/>
              </a:xfrm>
              <a:custGeom>
                <a:avLst/>
                <a:gdLst/>
                <a:ahLst/>
                <a:cxnLst/>
                <a:rect l="l" t="t" r="r" b="b"/>
                <a:pathLst>
                  <a:path w="2546" h="447" extrusionOk="0">
                    <a:moveTo>
                      <a:pt x="446" y="1"/>
                    </a:moveTo>
                    <a:cubicBezTo>
                      <a:pt x="202" y="1"/>
                      <a:pt x="0" y="200"/>
                      <a:pt x="0" y="446"/>
                    </a:cubicBezTo>
                    <a:lnTo>
                      <a:pt x="2546" y="446"/>
                    </a:lnTo>
                    <a:cubicBezTo>
                      <a:pt x="2546" y="200"/>
                      <a:pt x="2347" y="1"/>
                      <a:pt x="2103" y="1"/>
                    </a:cubicBezTo>
                    <a:close/>
                  </a:path>
                </a:pathLst>
              </a:custGeom>
              <a:solidFill>
                <a:srgbClr val="2D406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106;p15"/>
              <p:cNvSpPr/>
              <p:nvPr/>
            </p:nvSpPr>
            <p:spPr>
              <a:xfrm>
                <a:off x="4373525" y="1209275"/>
                <a:ext cx="27775" cy="26825"/>
              </a:xfrm>
              <a:custGeom>
                <a:avLst/>
                <a:gdLst/>
                <a:ahLst/>
                <a:cxnLst/>
                <a:rect l="l" t="t" r="r" b="b"/>
                <a:pathLst>
                  <a:path w="1111" h="1073" extrusionOk="0">
                    <a:moveTo>
                      <a:pt x="1111" y="1"/>
                    </a:moveTo>
                    <a:cubicBezTo>
                      <a:pt x="741" y="1"/>
                      <a:pt x="371" y="1"/>
                      <a:pt x="1" y="39"/>
                    </a:cubicBezTo>
                    <a:lnTo>
                      <a:pt x="1" y="1073"/>
                    </a:lnTo>
                    <a:cubicBezTo>
                      <a:pt x="371" y="991"/>
                      <a:pt x="741" y="912"/>
                      <a:pt x="1111" y="834"/>
                    </a:cubicBezTo>
                    <a:lnTo>
                      <a:pt x="1111" y="1"/>
                    </a:lnTo>
                    <a:close/>
                  </a:path>
                </a:pathLst>
              </a:custGeom>
              <a:solidFill>
                <a:srgbClr val="FFDB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107;p15"/>
              <p:cNvSpPr/>
              <p:nvPr/>
            </p:nvSpPr>
            <p:spPr>
              <a:xfrm>
                <a:off x="4373525" y="1230100"/>
                <a:ext cx="27775" cy="318275"/>
              </a:xfrm>
              <a:custGeom>
                <a:avLst/>
                <a:gdLst/>
                <a:ahLst/>
                <a:cxnLst/>
                <a:rect l="l" t="t" r="r" b="b"/>
                <a:pathLst>
                  <a:path w="1111" h="12731" extrusionOk="0">
                    <a:moveTo>
                      <a:pt x="1111" y="1"/>
                    </a:moveTo>
                    <a:cubicBezTo>
                      <a:pt x="741" y="79"/>
                      <a:pt x="371" y="158"/>
                      <a:pt x="1" y="240"/>
                    </a:cubicBezTo>
                    <a:lnTo>
                      <a:pt x="1" y="12730"/>
                    </a:lnTo>
                    <a:lnTo>
                      <a:pt x="1111" y="12730"/>
                    </a:lnTo>
                    <a:lnTo>
                      <a:pt x="1111" y="1"/>
                    </a:lnTo>
                    <a:close/>
                  </a:path>
                </a:pathLst>
              </a:custGeom>
              <a:solidFill>
                <a:srgbClr val="FFDB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" name="Google Shape;108;p15"/>
              <p:cNvSpPr/>
              <p:nvPr/>
            </p:nvSpPr>
            <p:spPr>
              <a:xfrm>
                <a:off x="4373525" y="1108575"/>
                <a:ext cx="27775" cy="101675"/>
              </a:xfrm>
              <a:custGeom>
                <a:avLst/>
                <a:gdLst/>
                <a:ahLst/>
                <a:cxnLst/>
                <a:rect l="l" t="t" r="r" b="b"/>
                <a:pathLst>
                  <a:path w="1111" h="4067" extrusionOk="0">
                    <a:moveTo>
                      <a:pt x="1" y="0"/>
                    </a:moveTo>
                    <a:lnTo>
                      <a:pt x="1" y="4067"/>
                    </a:lnTo>
                    <a:cubicBezTo>
                      <a:pt x="371" y="4029"/>
                      <a:pt x="741" y="4029"/>
                      <a:pt x="1111" y="4029"/>
                    </a:cubicBezTo>
                    <a:lnTo>
                      <a:pt x="1111" y="0"/>
                    </a:lnTo>
                    <a:close/>
                  </a:path>
                </a:pathLst>
              </a:custGeom>
              <a:solidFill>
                <a:srgbClr val="FFDB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109;p15"/>
              <p:cNvSpPr/>
              <p:nvPr/>
            </p:nvSpPr>
            <p:spPr>
              <a:xfrm>
                <a:off x="4065400" y="1203200"/>
                <a:ext cx="349625" cy="16375"/>
              </a:xfrm>
              <a:custGeom>
                <a:avLst/>
                <a:gdLst/>
                <a:ahLst/>
                <a:cxnLst/>
                <a:rect l="l" t="t" r="r" b="b"/>
                <a:pathLst>
                  <a:path w="13985" h="655" extrusionOk="0">
                    <a:moveTo>
                      <a:pt x="134" y="0"/>
                    </a:moveTo>
                    <a:cubicBezTo>
                      <a:pt x="63" y="0"/>
                      <a:pt x="1" y="62"/>
                      <a:pt x="1" y="134"/>
                    </a:cubicBezTo>
                    <a:lnTo>
                      <a:pt x="1" y="522"/>
                    </a:lnTo>
                    <a:cubicBezTo>
                      <a:pt x="1" y="597"/>
                      <a:pt x="63" y="655"/>
                      <a:pt x="134" y="655"/>
                    </a:cubicBezTo>
                    <a:lnTo>
                      <a:pt x="13676" y="655"/>
                    </a:lnTo>
                    <a:cubicBezTo>
                      <a:pt x="13731" y="655"/>
                      <a:pt x="13779" y="620"/>
                      <a:pt x="13799" y="569"/>
                    </a:cubicBezTo>
                    <a:lnTo>
                      <a:pt x="13950" y="182"/>
                    </a:lnTo>
                    <a:cubicBezTo>
                      <a:pt x="13984" y="97"/>
                      <a:pt x="13919" y="0"/>
                      <a:pt x="13823" y="0"/>
                    </a:cubicBezTo>
                    <a:close/>
                  </a:path>
                </a:pathLst>
              </a:custGeom>
              <a:solidFill>
                <a:srgbClr val="FFDB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110;p15"/>
              <p:cNvSpPr/>
              <p:nvPr/>
            </p:nvSpPr>
            <p:spPr>
              <a:xfrm>
                <a:off x="4121575" y="1411900"/>
                <a:ext cx="262350" cy="8600"/>
              </a:xfrm>
              <a:custGeom>
                <a:avLst/>
                <a:gdLst/>
                <a:ahLst/>
                <a:cxnLst/>
                <a:rect l="l" t="t" r="r" b="b"/>
                <a:pathLst>
                  <a:path w="10494" h="344" extrusionOk="0">
                    <a:moveTo>
                      <a:pt x="100" y="1"/>
                    </a:moveTo>
                    <a:cubicBezTo>
                      <a:pt x="45" y="1"/>
                      <a:pt x="1" y="32"/>
                      <a:pt x="1" y="70"/>
                    </a:cubicBezTo>
                    <a:lnTo>
                      <a:pt x="1" y="275"/>
                    </a:lnTo>
                    <a:cubicBezTo>
                      <a:pt x="1" y="313"/>
                      <a:pt x="45" y="343"/>
                      <a:pt x="100" y="343"/>
                    </a:cubicBezTo>
                    <a:lnTo>
                      <a:pt x="10264" y="343"/>
                    </a:lnTo>
                    <a:cubicBezTo>
                      <a:pt x="10305" y="343"/>
                      <a:pt x="10343" y="326"/>
                      <a:pt x="10357" y="299"/>
                    </a:cubicBezTo>
                    <a:lnTo>
                      <a:pt x="10469" y="97"/>
                    </a:lnTo>
                    <a:cubicBezTo>
                      <a:pt x="10494" y="49"/>
                      <a:pt x="10445" y="1"/>
                      <a:pt x="10377" y="1"/>
                    </a:cubicBezTo>
                    <a:close/>
                  </a:path>
                </a:pathLst>
              </a:custGeom>
              <a:solidFill>
                <a:srgbClr val="FFDB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111;p15"/>
              <p:cNvSpPr/>
              <p:nvPr/>
            </p:nvSpPr>
            <p:spPr>
              <a:xfrm>
                <a:off x="4349825" y="1192675"/>
                <a:ext cx="65775" cy="65875"/>
              </a:xfrm>
              <a:custGeom>
                <a:avLst/>
                <a:gdLst/>
                <a:ahLst/>
                <a:cxnLst/>
                <a:rect l="l" t="t" r="r" b="b"/>
                <a:pathLst>
                  <a:path w="2631" h="2635" extrusionOk="0">
                    <a:moveTo>
                      <a:pt x="1315" y="1"/>
                    </a:moveTo>
                    <a:cubicBezTo>
                      <a:pt x="590" y="1"/>
                      <a:pt x="0" y="593"/>
                      <a:pt x="0" y="1319"/>
                    </a:cubicBezTo>
                    <a:cubicBezTo>
                      <a:pt x="0" y="2042"/>
                      <a:pt x="590" y="2635"/>
                      <a:pt x="1315" y="2635"/>
                    </a:cubicBezTo>
                    <a:cubicBezTo>
                      <a:pt x="2042" y="2635"/>
                      <a:pt x="2631" y="2042"/>
                      <a:pt x="2631" y="1319"/>
                    </a:cubicBezTo>
                    <a:cubicBezTo>
                      <a:pt x="2631" y="593"/>
                      <a:pt x="2042" y="1"/>
                      <a:pt x="1315" y="1"/>
                    </a:cubicBezTo>
                    <a:close/>
                  </a:path>
                </a:pathLst>
              </a:custGeom>
              <a:solidFill>
                <a:srgbClr val="F9A60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" name="Google Shape;112;p15"/>
              <p:cNvSpPr/>
              <p:nvPr/>
            </p:nvSpPr>
            <p:spPr>
              <a:xfrm>
                <a:off x="3770125" y="1326700"/>
                <a:ext cx="61675" cy="61700"/>
              </a:xfrm>
              <a:custGeom>
                <a:avLst/>
                <a:gdLst/>
                <a:ahLst/>
                <a:cxnLst/>
                <a:rect l="l" t="t" r="r" b="b"/>
                <a:pathLst>
                  <a:path w="2467" h="2468" extrusionOk="0">
                    <a:moveTo>
                      <a:pt x="1233" y="1"/>
                    </a:moveTo>
                    <a:cubicBezTo>
                      <a:pt x="552" y="1"/>
                      <a:pt x="0" y="552"/>
                      <a:pt x="0" y="1234"/>
                    </a:cubicBezTo>
                    <a:cubicBezTo>
                      <a:pt x="0" y="1912"/>
                      <a:pt x="552" y="2467"/>
                      <a:pt x="1233" y="2467"/>
                    </a:cubicBezTo>
                    <a:cubicBezTo>
                      <a:pt x="1915" y="2467"/>
                      <a:pt x="2466" y="1912"/>
                      <a:pt x="2466" y="1234"/>
                    </a:cubicBezTo>
                    <a:cubicBezTo>
                      <a:pt x="2466" y="552"/>
                      <a:pt x="1915" y="1"/>
                      <a:pt x="1233" y="1"/>
                    </a:cubicBezTo>
                    <a:close/>
                  </a:path>
                </a:pathLst>
              </a:custGeom>
              <a:solidFill>
                <a:srgbClr val="DBD7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" name="Google Shape;113;p15"/>
              <p:cNvSpPr/>
              <p:nvPr/>
            </p:nvSpPr>
            <p:spPr>
              <a:xfrm>
                <a:off x="3782800" y="1257750"/>
                <a:ext cx="20500" cy="20575"/>
              </a:xfrm>
              <a:custGeom>
                <a:avLst/>
                <a:gdLst/>
                <a:ahLst/>
                <a:cxnLst/>
                <a:rect l="l" t="t" r="r" b="b"/>
                <a:pathLst>
                  <a:path w="820" h="823" extrusionOk="0">
                    <a:moveTo>
                      <a:pt x="411" y="0"/>
                    </a:moveTo>
                    <a:cubicBezTo>
                      <a:pt x="182" y="0"/>
                      <a:pt x="0" y="185"/>
                      <a:pt x="0" y="412"/>
                    </a:cubicBezTo>
                    <a:cubicBezTo>
                      <a:pt x="0" y="642"/>
                      <a:pt x="182" y="823"/>
                      <a:pt x="411" y="823"/>
                    </a:cubicBezTo>
                    <a:cubicBezTo>
                      <a:pt x="637" y="823"/>
                      <a:pt x="819" y="642"/>
                      <a:pt x="819" y="412"/>
                    </a:cubicBezTo>
                    <a:cubicBezTo>
                      <a:pt x="819" y="185"/>
                      <a:pt x="637" y="0"/>
                      <a:pt x="411" y="0"/>
                    </a:cubicBezTo>
                    <a:close/>
                  </a:path>
                </a:pathLst>
              </a:custGeom>
              <a:solidFill>
                <a:srgbClr val="DBD7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" name="Google Shape;114;p15"/>
              <p:cNvSpPr/>
              <p:nvPr/>
            </p:nvSpPr>
            <p:spPr>
              <a:xfrm>
                <a:off x="3743900" y="1289875"/>
                <a:ext cx="32250" cy="32225"/>
              </a:xfrm>
              <a:custGeom>
                <a:avLst/>
                <a:gdLst/>
                <a:ahLst/>
                <a:cxnLst/>
                <a:rect l="l" t="t" r="r" b="b"/>
                <a:pathLst>
                  <a:path w="1290" h="1289" extrusionOk="0">
                    <a:moveTo>
                      <a:pt x="645" y="0"/>
                    </a:moveTo>
                    <a:cubicBezTo>
                      <a:pt x="289" y="0"/>
                      <a:pt x="1" y="288"/>
                      <a:pt x="1" y="644"/>
                    </a:cubicBezTo>
                    <a:cubicBezTo>
                      <a:pt x="1" y="1001"/>
                      <a:pt x="289" y="1289"/>
                      <a:pt x="645" y="1289"/>
                    </a:cubicBezTo>
                    <a:cubicBezTo>
                      <a:pt x="998" y="1289"/>
                      <a:pt x="1289" y="1001"/>
                      <a:pt x="1289" y="644"/>
                    </a:cubicBezTo>
                    <a:cubicBezTo>
                      <a:pt x="1289" y="288"/>
                      <a:pt x="998" y="0"/>
                      <a:pt x="645" y="0"/>
                    </a:cubicBezTo>
                    <a:close/>
                  </a:path>
                </a:pathLst>
              </a:custGeom>
              <a:solidFill>
                <a:srgbClr val="DBD7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15"/>
              <p:cNvSpPr/>
              <p:nvPr/>
            </p:nvSpPr>
            <p:spPr>
              <a:xfrm>
                <a:off x="4373375" y="1542175"/>
                <a:ext cx="28125" cy="2600"/>
              </a:xfrm>
              <a:custGeom>
                <a:avLst/>
                <a:gdLst/>
                <a:ahLst/>
                <a:cxnLst/>
                <a:rect l="l" t="t" r="r" b="b"/>
                <a:pathLst>
                  <a:path w="1125" h="104" extrusionOk="0">
                    <a:moveTo>
                      <a:pt x="0" y="0"/>
                    </a:moveTo>
                    <a:lnTo>
                      <a:pt x="0" y="103"/>
                    </a:lnTo>
                    <a:lnTo>
                      <a:pt x="1124" y="103"/>
                    </a:lnTo>
                    <a:lnTo>
                      <a:pt x="1124" y="0"/>
                    </a:lnTo>
                    <a:close/>
                  </a:path>
                </a:pathLst>
              </a:custGeom>
              <a:solidFill>
                <a:srgbClr val="1C17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16" name="Google Shape;116;p15"/>
          <p:cNvGrpSpPr/>
          <p:nvPr/>
        </p:nvGrpSpPr>
        <p:grpSpPr>
          <a:xfrm>
            <a:off x="1731550" y="584613"/>
            <a:ext cx="2136495" cy="4558882"/>
            <a:chOff x="7688425" y="945388"/>
            <a:chExt cx="2136495" cy="4558882"/>
          </a:xfrm>
        </p:grpSpPr>
        <p:grpSp>
          <p:nvGrpSpPr>
            <p:cNvPr id="117" name="Google Shape;117;p15"/>
            <p:cNvGrpSpPr/>
            <p:nvPr/>
          </p:nvGrpSpPr>
          <p:grpSpPr>
            <a:xfrm>
              <a:off x="7688425" y="945388"/>
              <a:ext cx="2136495" cy="4558882"/>
              <a:chOff x="877975" y="584575"/>
              <a:chExt cx="2136495" cy="4558882"/>
            </a:xfrm>
          </p:grpSpPr>
          <p:sp>
            <p:nvSpPr>
              <p:cNvPr id="118" name="Google Shape;118;p15"/>
              <p:cNvSpPr/>
              <p:nvPr/>
            </p:nvSpPr>
            <p:spPr>
              <a:xfrm>
                <a:off x="899596" y="1673954"/>
                <a:ext cx="1567834" cy="3465986"/>
              </a:xfrm>
              <a:custGeom>
                <a:avLst/>
                <a:gdLst/>
                <a:ahLst/>
                <a:cxnLst/>
                <a:rect l="l" t="t" r="r" b="b"/>
                <a:pathLst>
                  <a:path w="31037" h="68613" extrusionOk="0">
                    <a:moveTo>
                      <a:pt x="21904" y="1"/>
                    </a:moveTo>
                    <a:lnTo>
                      <a:pt x="18167" y="1350"/>
                    </a:lnTo>
                    <a:lnTo>
                      <a:pt x="18167" y="9031"/>
                    </a:lnTo>
                    <a:cubicBezTo>
                      <a:pt x="18167" y="9031"/>
                      <a:pt x="9239" y="9133"/>
                      <a:pt x="7163" y="11521"/>
                    </a:cubicBezTo>
                    <a:cubicBezTo>
                      <a:pt x="5087" y="13908"/>
                      <a:pt x="2182" y="27403"/>
                      <a:pt x="0" y="54287"/>
                    </a:cubicBezTo>
                    <a:lnTo>
                      <a:pt x="0" y="68613"/>
                    </a:lnTo>
                    <a:lnTo>
                      <a:pt x="31037" y="68613"/>
                    </a:lnTo>
                    <a:lnTo>
                      <a:pt x="30831" y="10607"/>
                    </a:lnTo>
                    <a:cubicBezTo>
                      <a:pt x="30831" y="10607"/>
                      <a:pt x="30311" y="9859"/>
                      <a:pt x="22216" y="9031"/>
                    </a:cubicBezTo>
                    <a:lnTo>
                      <a:pt x="21904" y="1"/>
                    </a:lnTo>
                    <a:close/>
                  </a:path>
                </a:pathLst>
              </a:custGeom>
              <a:solidFill>
                <a:srgbClr val="FFA1A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" name="Google Shape;119;p15"/>
              <p:cNvSpPr/>
              <p:nvPr/>
            </p:nvSpPr>
            <p:spPr>
              <a:xfrm>
                <a:off x="1817270" y="1727602"/>
                <a:ext cx="193523" cy="273337"/>
              </a:xfrm>
              <a:custGeom>
                <a:avLst/>
                <a:gdLst/>
                <a:ahLst/>
                <a:cxnLst/>
                <a:rect l="l" t="t" r="r" b="b"/>
                <a:pathLst>
                  <a:path w="3831" h="5411" extrusionOk="0">
                    <a:moveTo>
                      <a:pt x="3738" y="0"/>
                    </a:moveTo>
                    <a:lnTo>
                      <a:pt x="1" y="1350"/>
                    </a:lnTo>
                    <a:lnTo>
                      <a:pt x="1" y="5410"/>
                    </a:lnTo>
                    <a:cubicBezTo>
                      <a:pt x="1559" y="5033"/>
                      <a:pt x="2871" y="4029"/>
                      <a:pt x="3830" y="2738"/>
                    </a:cubicBezTo>
                    <a:lnTo>
                      <a:pt x="3738" y="0"/>
                    </a:lnTo>
                    <a:close/>
                  </a:path>
                </a:pathLst>
              </a:custGeom>
              <a:solidFill>
                <a:srgbClr val="F28B8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15"/>
              <p:cNvSpPr/>
              <p:nvPr/>
            </p:nvSpPr>
            <p:spPr>
              <a:xfrm>
                <a:off x="949102" y="2005037"/>
                <a:ext cx="1513834" cy="1878097"/>
              </a:xfrm>
              <a:custGeom>
                <a:avLst/>
                <a:gdLst/>
                <a:ahLst/>
                <a:cxnLst/>
                <a:rect l="l" t="t" r="r" b="b"/>
                <a:pathLst>
                  <a:path w="29968" h="37179" extrusionOk="0">
                    <a:moveTo>
                      <a:pt x="17187" y="0"/>
                    </a:moveTo>
                    <a:lnTo>
                      <a:pt x="17187" y="2477"/>
                    </a:lnTo>
                    <a:cubicBezTo>
                      <a:pt x="17187" y="2477"/>
                      <a:pt x="8259" y="2579"/>
                      <a:pt x="6183" y="4967"/>
                    </a:cubicBezTo>
                    <a:cubicBezTo>
                      <a:pt x="4405" y="7012"/>
                      <a:pt x="2018" y="17207"/>
                      <a:pt x="0" y="36980"/>
                    </a:cubicBezTo>
                    <a:cubicBezTo>
                      <a:pt x="1671" y="36956"/>
                      <a:pt x="3342" y="36946"/>
                      <a:pt x="5014" y="36946"/>
                    </a:cubicBezTo>
                    <a:cubicBezTo>
                      <a:pt x="13089" y="36946"/>
                      <a:pt x="21180" y="37179"/>
                      <a:pt x="29261" y="37179"/>
                    </a:cubicBezTo>
                    <a:cubicBezTo>
                      <a:pt x="29497" y="37179"/>
                      <a:pt x="29732" y="37179"/>
                      <a:pt x="29968" y="37178"/>
                    </a:cubicBezTo>
                    <a:lnTo>
                      <a:pt x="29851" y="4053"/>
                    </a:lnTo>
                    <a:cubicBezTo>
                      <a:pt x="29851" y="4053"/>
                      <a:pt x="29331" y="3305"/>
                      <a:pt x="21236" y="2477"/>
                    </a:cubicBezTo>
                    <a:lnTo>
                      <a:pt x="21150" y="0"/>
                    </a:lnTo>
                    <a:cubicBezTo>
                      <a:pt x="20150" y="332"/>
                      <a:pt x="19337" y="952"/>
                      <a:pt x="19214" y="2056"/>
                    </a:cubicBezTo>
                    <a:cubicBezTo>
                      <a:pt x="18858" y="1164"/>
                      <a:pt x="18063" y="13"/>
                      <a:pt x="17187" y="0"/>
                    </a:cubicBezTo>
                    <a:close/>
                  </a:path>
                </a:pathLst>
              </a:custGeom>
              <a:solidFill>
                <a:srgbClr val="0062C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15"/>
              <p:cNvSpPr/>
              <p:nvPr/>
            </p:nvSpPr>
            <p:spPr>
              <a:xfrm>
                <a:off x="1919919" y="2127336"/>
                <a:ext cx="5001" cy="1746455"/>
              </a:xfrm>
              <a:custGeom>
                <a:avLst/>
                <a:gdLst/>
                <a:ahLst/>
                <a:cxnLst/>
                <a:rect l="l" t="t" r="r" b="b"/>
                <a:pathLst>
                  <a:path w="99" h="34573" extrusionOk="0">
                    <a:moveTo>
                      <a:pt x="0" y="1"/>
                    </a:moveTo>
                    <a:lnTo>
                      <a:pt x="0" y="34572"/>
                    </a:lnTo>
                    <a:lnTo>
                      <a:pt x="99" y="34572"/>
                    </a:lnTo>
                    <a:lnTo>
                      <a:pt x="99" y="1"/>
                    </a:lnTo>
                    <a:close/>
                  </a:path>
                </a:pathLst>
              </a:custGeom>
              <a:solidFill>
                <a:srgbClr val="1C17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" name="Google Shape;122;p15"/>
              <p:cNvSpPr/>
              <p:nvPr/>
            </p:nvSpPr>
            <p:spPr>
              <a:xfrm>
                <a:off x="899596" y="3871353"/>
                <a:ext cx="1567834" cy="1268634"/>
              </a:xfrm>
              <a:custGeom>
                <a:avLst/>
                <a:gdLst/>
                <a:ahLst/>
                <a:cxnLst/>
                <a:rect l="l" t="t" r="r" b="b"/>
                <a:pathLst>
                  <a:path w="31037" h="25114" extrusionOk="0">
                    <a:moveTo>
                      <a:pt x="5994" y="1"/>
                    </a:moveTo>
                    <a:cubicBezTo>
                      <a:pt x="4322" y="1"/>
                      <a:pt x="2651" y="11"/>
                      <a:pt x="980" y="35"/>
                    </a:cubicBezTo>
                    <a:cubicBezTo>
                      <a:pt x="641" y="3351"/>
                      <a:pt x="315" y="6930"/>
                      <a:pt x="0" y="10788"/>
                    </a:cubicBezTo>
                    <a:lnTo>
                      <a:pt x="0" y="25114"/>
                    </a:lnTo>
                    <a:lnTo>
                      <a:pt x="31037" y="25114"/>
                    </a:lnTo>
                    <a:lnTo>
                      <a:pt x="30948" y="233"/>
                    </a:lnTo>
                    <a:cubicBezTo>
                      <a:pt x="30712" y="234"/>
                      <a:pt x="30477" y="234"/>
                      <a:pt x="30241" y="234"/>
                    </a:cubicBezTo>
                    <a:cubicBezTo>
                      <a:pt x="22160" y="234"/>
                      <a:pt x="14069" y="1"/>
                      <a:pt x="5994" y="1"/>
                    </a:cubicBezTo>
                    <a:close/>
                  </a:path>
                </a:pathLst>
              </a:custGeom>
              <a:solidFill>
                <a:srgbClr val="0062C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" name="Google Shape;123;p15"/>
              <p:cNvSpPr/>
              <p:nvPr/>
            </p:nvSpPr>
            <p:spPr>
              <a:xfrm>
                <a:off x="877975" y="2063989"/>
                <a:ext cx="936902" cy="3075959"/>
              </a:xfrm>
              <a:custGeom>
                <a:avLst/>
                <a:gdLst/>
                <a:ahLst/>
                <a:cxnLst/>
                <a:rect l="l" t="t" r="r" b="b"/>
                <a:pathLst>
                  <a:path w="18547" h="60892" extrusionOk="0">
                    <a:moveTo>
                      <a:pt x="18546" y="1"/>
                    </a:moveTo>
                    <a:lnTo>
                      <a:pt x="18546" y="1"/>
                    </a:lnTo>
                    <a:cubicBezTo>
                      <a:pt x="17532" y="21"/>
                      <a:pt x="9304" y="275"/>
                      <a:pt x="7317" y="2560"/>
                    </a:cubicBezTo>
                    <a:cubicBezTo>
                      <a:pt x="5197" y="4999"/>
                      <a:pt x="2226" y="18787"/>
                      <a:pt x="0" y="46254"/>
                    </a:cubicBezTo>
                    <a:lnTo>
                      <a:pt x="0" y="60892"/>
                    </a:lnTo>
                    <a:lnTo>
                      <a:pt x="12819" y="60892"/>
                    </a:lnTo>
                    <a:cubicBezTo>
                      <a:pt x="15933" y="60892"/>
                      <a:pt x="18454" y="58367"/>
                      <a:pt x="18454" y="55254"/>
                    </a:cubicBezTo>
                    <a:lnTo>
                      <a:pt x="18546" y="1"/>
                    </a:lnTo>
                    <a:close/>
                  </a:path>
                </a:pathLst>
              </a:custGeom>
              <a:solidFill>
                <a:srgbClr val="E2DC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15"/>
              <p:cNvSpPr/>
              <p:nvPr/>
            </p:nvSpPr>
            <p:spPr>
              <a:xfrm>
                <a:off x="2020597" y="2064696"/>
                <a:ext cx="459333" cy="3075252"/>
              </a:xfrm>
              <a:custGeom>
                <a:avLst/>
                <a:gdLst/>
                <a:ahLst/>
                <a:cxnLst/>
                <a:rect l="l" t="t" r="r" b="b"/>
                <a:pathLst>
                  <a:path w="9093" h="60878" extrusionOk="0">
                    <a:moveTo>
                      <a:pt x="76" y="1"/>
                    </a:moveTo>
                    <a:lnTo>
                      <a:pt x="1" y="53999"/>
                    </a:lnTo>
                    <a:cubicBezTo>
                      <a:pt x="1" y="57798"/>
                      <a:pt x="3077" y="60878"/>
                      <a:pt x="6876" y="60878"/>
                    </a:cubicBezTo>
                    <a:lnTo>
                      <a:pt x="9092" y="60878"/>
                    </a:lnTo>
                    <a:lnTo>
                      <a:pt x="8880" y="1611"/>
                    </a:lnTo>
                    <a:cubicBezTo>
                      <a:pt x="8880" y="1611"/>
                      <a:pt x="8349" y="850"/>
                      <a:pt x="76" y="1"/>
                    </a:cubicBezTo>
                    <a:close/>
                  </a:path>
                </a:pathLst>
              </a:custGeom>
              <a:solidFill>
                <a:srgbClr val="E2DC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" name="Google Shape;125;p15"/>
              <p:cNvSpPr/>
              <p:nvPr/>
            </p:nvSpPr>
            <p:spPr>
              <a:xfrm>
                <a:off x="1371668" y="3157006"/>
                <a:ext cx="5051" cy="1986452"/>
              </a:xfrm>
              <a:custGeom>
                <a:avLst/>
                <a:gdLst/>
                <a:ahLst/>
                <a:cxnLst/>
                <a:rect l="l" t="t" r="r" b="b"/>
                <a:pathLst>
                  <a:path w="100" h="39324" extrusionOk="0">
                    <a:moveTo>
                      <a:pt x="1" y="0"/>
                    </a:moveTo>
                    <a:lnTo>
                      <a:pt x="1" y="39323"/>
                    </a:lnTo>
                    <a:lnTo>
                      <a:pt x="99" y="39323"/>
                    </a:lnTo>
                    <a:lnTo>
                      <a:pt x="99" y="0"/>
                    </a:lnTo>
                    <a:close/>
                  </a:path>
                </a:pathLst>
              </a:custGeom>
              <a:solidFill>
                <a:srgbClr val="1C17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" name="Google Shape;126;p15"/>
              <p:cNvSpPr/>
              <p:nvPr/>
            </p:nvSpPr>
            <p:spPr>
              <a:xfrm>
                <a:off x="1472751" y="2083387"/>
                <a:ext cx="343148" cy="1270604"/>
              </a:xfrm>
              <a:custGeom>
                <a:avLst/>
                <a:gdLst/>
                <a:ahLst/>
                <a:cxnLst/>
                <a:rect l="l" t="t" r="r" b="b"/>
                <a:pathLst>
                  <a:path w="6793" h="25153" extrusionOk="0">
                    <a:moveTo>
                      <a:pt x="6793" y="1"/>
                    </a:moveTo>
                    <a:cubicBezTo>
                      <a:pt x="6793" y="1"/>
                      <a:pt x="4395" y="597"/>
                      <a:pt x="1268" y="3180"/>
                    </a:cubicBezTo>
                    <a:cubicBezTo>
                      <a:pt x="346" y="3937"/>
                      <a:pt x="0" y="5191"/>
                      <a:pt x="384" y="6317"/>
                    </a:cubicBezTo>
                    <a:lnTo>
                      <a:pt x="6793" y="25152"/>
                    </a:lnTo>
                    <a:lnTo>
                      <a:pt x="6793" y="1"/>
                    </a:lnTo>
                    <a:close/>
                  </a:path>
                </a:pathLst>
              </a:custGeom>
              <a:solidFill>
                <a:srgbClr val="D1CBC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" name="Google Shape;127;p15"/>
              <p:cNvSpPr/>
              <p:nvPr/>
            </p:nvSpPr>
            <p:spPr>
              <a:xfrm>
                <a:off x="2021658" y="2083387"/>
                <a:ext cx="342997" cy="1270604"/>
              </a:xfrm>
              <a:custGeom>
                <a:avLst/>
                <a:gdLst/>
                <a:ahLst/>
                <a:cxnLst/>
                <a:rect l="l" t="t" r="r" b="b"/>
                <a:pathLst>
                  <a:path w="6790" h="25153" extrusionOk="0">
                    <a:moveTo>
                      <a:pt x="0" y="1"/>
                    </a:moveTo>
                    <a:lnTo>
                      <a:pt x="0" y="25152"/>
                    </a:lnTo>
                    <a:lnTo>
                      <a:pt x="6406" y="6317"/>
                    </a:lnTo>
                    <a:cubicBezTo>
                      <a:pt x="6790" y="5191"/>
                      <a:pt x="6444" y="3937"/>
                      <a:pt x="5525" y="3180"/>
                    </a:cubicBezTo>
                    <a:cubicBezTo>
                      <a:pt x="2395" y="597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D1CBC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" name="Google Shape;128;p15"/>
              <p:cNvSpPr/>
              <p:nvPr/>
            </p:nvSpPr>
            <p:spPr>
              <a:xfrm>
                <a:off x="1514780" y="3215150"/>
                <a:ext cx="861786" cy="1144569"/>
              </a:xfrm>
              <a:custGeom>
                <a:avLst/>
                <a:gdLst/>
                <a:ahLst/>
                <a:cxnLst/>
                <a:rect l="l" t="t" r="r" b="b"/>
                <a:pathLst>
                  <a:path w="17060" h="22658" extrusionOk="0">
                    <a:moveTo>
                      <a:pt x="13367" y="1"/>
                    </a:moveTo>
                    <a:cubicBezTo>
                      <a:pt x="13307" y="1"/>
                      <a:pt x="13247" y="4"/>
                      <a:pt x="13186" y="11"/>
                    </a:cubicBezTo>
                    <a:lnTo>
                      <a:pt x="1532" y="1289"/>
                    </a:lnTo>
                    <a:cubicBezTo>
                      <a:pt x="645" y="1388"/>
                      <a:pt x="0" y="2186"/>
                      <a:pt x="100" y="3077"/>
                    </a:cubicBezTo>
                    <a:lnTo>
                      <a:pt x="2090" y="21212"/>
                    </a:lnTo>
                    <a:cubicBezTo>
                      <a:pt x="2183" y="22043"/>
                      <a:pt x="2884" y="22657"/>
                      <a:pt x="3701" y="22657"/>
                    </a:cubicBezTo>
                    <a:cubicBezTo>
                      <a:pt x="3760" y="22657"/>
                      <a:pt x="3819" y="22654"/>
                      <a:pt x="3878" y="22648"/>
                    </a:cubicBezTo>
                    <a:lnTo>
                      <a:pt x="15529" y="21370"/>
                    </a:lnTo>
                    <a:cubicBezTo>
                      <a:pt x="16419" y="21270"/>
                      <a:pt x="17060" y="20469"/>
                      <a:pt x="16964" y="19582"/>
                    </a:cubicBezTo>
                    <a:lnTo>
                      <a:pt x="14974" y="1442"/>
                    </a:lnTo>
                    <a:cubicBezTo>
                      <a:pt x="14881" y="616"/>
                      <a:pt x="14179" y="1"/>
                      <a:pt x="13367" y="1"/>
                    </a:cubicBezTo>
                    <a:close/>
                  </a:path>
                </a:pathLst>
              </a:custGeom>
              <a:solidFill>
                <a:srgbClr val="2D406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" name="Google Shape;129;p15"/>
              <p:cNvSpPr/>
              <p:nvPr/>
            </p:nvSpPr>
            <p:spPr>
              <a:xfrm>
                <a:off x="1675017" y="3166149"/>
                <a:ext cx="421952" cy="130884"/>
              </a:xfrm>
              <a:custGeom>
                <a:avLst/>
                <a:gdLst/>
                <a:ahLst/>
                <a:cxnLst/>
                <a:rect l="l" t="t" r="r" b="b"/>
                <a:pathLst>
                  <a:path w="8353" h="2591" extrusionOk="0">
                    <a:moveTo>
                      <a:pt x="7037" y="0"/>
                    </a:moveTo>
                    <a:cubicBezTo>
                      <a:pt x="6991" y="0"/>
                      <a:pt x="6946" y="3"/>
                      <a:pt x="6899" y="8"/>
                    </a:cubicBezTo>
                    <a:lnTo>
                      <a:pt x="1193" y="635"/>
                    </a:lnTo>
                    <a:cubicBezTo>
                      <a:pt x="497" y="714"/>
                      <a:pt x="1" y="1334"/>
                      <a:pt x="76" y="2029"/>
                    </a:cubicBezTo>
                    <a:lnTo>
                      <a:pt x="137" y="2591"/>
                    </a:lnTo>
                    <a:lnTo>
                      <a:pt x="8352" y="1687"/>
                    </a:lnTo>
                    <a:lnTo>
                      <a:pt x="8291" y="1125"/>
                    </a:lnTo>
                    <a:cubicBezTo>
                      <a:pt x="8220" y="479"/>
                      <a:pt x="7672" y="0"/>
                      <a:pt x="7037" y="0"/>
                    </a:cubicBezTo>
                    <a:close/>
                  </a:path>
                </a:pathLst>
              </a:custGeom>
              <a:solidFill>
                <a:srgbClr val="30A0A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" name="Google Shape;130;p15"/>
              <p:cNvSpPr/>
              <p:nvPr/>
            </p:nvSpPr>
            <p:spPr>
              <a:xfrm>
                <a:off x="1449362" y="3813209"/>
                <a:ext cx="217568" cy="405534"/>
              </a:xfrm>
              <a:custGeom>
                <a:avLst/>
                <a:gdLst/>
                <a:ahLst/>
                <a:cxnLst/>
                <a:rect l="l" t="t" r="r" b="b"/>
                <a:pathLst>
                  <a:path w="4307" h="8028" extrusionOk="0">
                    <a:moveTo>
                      <a:pt x="1521" y="0"/>
                    </a:moveTo>
                    <a:cubicBezTo>
                      <a:pt x="1025" y="83"/>
                      <a:pt x="531" y="562"/>
                      <a:pt x="398" y="1045"/>
                    </a:cubicBezTo>
                    <a:cubicBezTo>
                      <a:pt x="0" y="2511"/>
                      <a:pt x="295" y="4067"/>
                      <a:pt x="596" y="5553"/>
                    </a:cubicBezTo>
                    <a:cubicBezTo>
                      <a:pt x="637" y="5770"/>
                      <a:pt x="683" y="6005"/>
                      <a:pt x="826" y="6173"/>
                    </a:cubicBezTo>
                    <a:cubicBezTo>
                      <a:pt x="1751" y="7235"/>
                      <a:pt x="2751" y="7291"/>
                      <a:pt x="3954" y="8027"/>
                    </a:cubicBezTo>
                    <a:cubicBezTo>
                      <a:pt x="4087" y="8010"/>
                      <a:pt x="4173" y="7969"/>
                      <a:pt x="4307" y="7952"/>
                    </a:cubicBezTo>
                    <a:cubicBezTo>
                      <a:pt x="4287" y="5795"/>
                      <a:pt x="4015" y="2200"/>
                      <a:pt x="4081" y="1928"/>
                    </a:cubicBezTo>
                    <a:lnTo>
                      <a:pt x="4081" y="1928"/>
                    </a:lnTo>
                    <a:cubicBezTo>
                      <a:pt x="4088" y="1930"/>
                      <a:pt x="4093" y="1931"/>
                      <a:pt x="4097" y="1931"/>
                    </a:cubicBezTo>
                    <a:cubicBezTo>
                      <a:pt x="4102" y="1931"/>
                      <a:pt x="4104" y="1928"/>
                      <a:pt x="4101" y="1923"/>
                    </a:cubicBezTo>
                    <a:cubicBezTo>
                      <a:pt x="4097" y="1915"/>
                      <a:pt x="4094" y="1911"/>
                      <a:pt x="4091" y="1911"/>
                    </a:cubicBezTo>
                    <a:cubicBezTo>
                      <a:pt x="4087" y="1911"/>
                      <a:pt x="4084" y="1917"/>
                      <a:pt x="4081" y="1928"/>
                    </a:cubicBezTo>
                    <a:lnTo>
                      <a:pt x="4081" y="1928"/>
                    </a:lnTo>
                    <a:cubicBezTo>
                      <a:pt x="3888" y="1864"/>
                      <a:pt x="2450" y="934"/>
                      <a:pt x="2443" y="843"/>
                    </a:cubicBezTo>
                    <a:cubicBezTo>
                      <a:pt x="2224" y="508"/>
                      <a:pt x="1829" y="261"/>
                      <a:pt x="1521" y="0"/>
                    </a:cubicBezTo>
                    <a:close/>
                  </a:path>
                </a:pathLst>
              </a:custGeom>
              <a:solidFill>
                <a:srgbClr val="FFA1A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" name="Google Shape;131;p15"/>
              <p:cNvSpPr/>
              <p:nvPr/>
            </p:nvSpPr>
            <p:spPr>
              <a:xfrm>
                <a:off x="1523923" y="2116273"/>
                <a:ext cx="1490546" cy="2211244"/>
              </a:xfrm>
              <a:custGeom>
                <a:avLst/>
                <a:gdLst/>
                <a:ahLst/>
                <a:cxnLst/>
                <a:rect l="l" t="t" r="r" b="b"/>
                <a:pathLst>
                  <a:path w="29507" h="43774" extrusionOk="0">
                    <a:moveTo>
                      <a:pt x="16502" y="1"/>
                    </a:moveTo>
                    <a:lnTo>
                      <a:pt x="18821" y="17907"/>
                    </a:lnTo>
                    <a:cubicBezTo>
                      <a:pt x="18821" y="17907"/>
                      <a:pt x="18674" y="30541"/>
                      <a:pt x="18469" y="30688"/>
                    </a:cubicBezTo>
                    <a:cubicBezTo>
                      <a:pt x="17148" y="31630"/>
                      <a:pt x="13793" y="33873"/>
                      <a:pt x="4616" y="33873"/>
                    </a:cubicBezTo>
                    <a:cubicBezTo>
                      <a:pt x="3555" y="33873"/>
                      <a:pt x="2418" y="33843"/>
                      <a:pt x="1196" y="33777"/>
                    </a:cubicBezTo>
                    <a:lnTo>
                      <a:pt x="1" y="41499"/>
                    </a:lnTo>
                    <a:cubicBezTo>
                      <a:pt x="1" y="41499"/>
                      <a:pt x="4595" y="43773"/>
                      <a:pt x="11022" y="43773"/>
                    </a:cubicBezTo>
                    <a:cubicBezTo>
                      <a:pt x="15777" y="43773"/>
                      <a:pt x="21534" y="42529"/>
                      <a:pt x="27176" y="38200"/>
                    </a:cubicBezTo>
                    <a:cubicBezTo>
                      <a:pt x="29506" y="36415"/>
                      <a:pt x="22418" y="4594"/>
                      <a:pt x="21631" y="3019"/>
                    </a:cubicBezTo>
                    <a:cubicBezTo>
                      <a:pt x="20647" y="1052"/>
                      <a:pt x="18119" y="69"/>
                      <a:pt x="16502" y="1"/>
                    </a:cubicBezTo>
                    <a:close/>
                  </a:path>
                </a:pathLst>
              </a:custGeom>
              <a:solidFill>
                <a:srgbClr val="E2DC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" name="Google Shape;132;p15"/>
              <p:cNvSpPr/>
              <p:nvPr/>
            </p:nvSpPr>
            <p:spPr>
              <a:xfrm>
                <a:off x="1388793" y="584575"/>
                <a:ext cx="1124666" cy="1349458"/>
              </a:xfrm>
              <a:custGeom>
                <a:avLst/>
                <a:gdLst/>
                <a:ahLst/>
                <a:cxnLst/>
                <a:rect l="l" t="t" r="r" b="b"/>
                <a:pathLst>
                  <a:path w="22264" h="26714" extrusionOk="0">
                    <a:moveTo>
                      <a:pt x="9230" y="1"/>
                    </a:moveTo>
                    <a:cubicBezTo>
                      <a:pt x="9159" y="1"/>
                      <a:pt x="9087" y="3"/>
                      <a:pt x="9014" y="8"/>
                    </a:cubicBezTo>
                    <a:cubicBezTo>
                      <a:pt x="7763" y="94"/>
                      <a:pt x="6506" y="179"/>
                      <a:pt x="5297" y="501"/>
                    </a:cubicBezTo>
                    <a:cubicBezTo>
                      <a:pt x="4348" y="755"/>
                      <a:pt x="3365" y="1173"/>
                      <a:pt x="2601" y="1800"/>
                    </a:cubicBezTo>
                    <a:cubicBezTo>
                      <a:pt x="1912" y="2358"/>
                      <a:pt x="1532" y="3300"/>
                      <a:pt x="1193" y="4119"/>
                    </a:cubicBezTo>
                    <a:cubicBezTo>
                      <a:pt x="394" y="6044"/>
                      <a:pt x="32" y="8137"/>
                      <a:pt x="21" y="10217"/>
                    </a:cubicBezTo>
                    <a:cubicBezTo>
                      <a:pt x="0" y="13177"/>
                      <a:pt x="669" y="16105"/>
                      <a:pt x="1618" y="18907"/>
                    </a:cubicBezTo>
                    <a:cubicBezTo>
                      <a:pt x="2200" y="20624"/>
                      <a:pt x="2957" y="22391"/>
                      <a:pt x="4413" y="23470"/>
                    </a:cubicBezTo>
                    <a:cubicBezTo>
                      <a:pt x="5620" y="24367"/>
                      <a:pt x="7568" y="25024"/>
                      <a:pt x="9392" y="25024"/>
                    </a:cubicBezTo>
                    <a:cubicBezTo>
                      <a:pt x="10744" y="25024"/>
                      <a:pt x="12028" y="24663"/>
                      <a:pt x="12893" y="23770"/>
                    </a:cubicBezTo>
                    <a:lnTo>
                      <a:pt x="12893" y="23770"/>
                    </a:lnTo>
                    <a:cubicBezTo>
                      <a:pt x="12295" y="24391"/>
                      <a:pt x="14145" y="25903"/>
                      <a:pt x="14546" y="26112"/>
                    </a:cubicBezTo>
                    <a:cubicBezTo>
                      <a:pt x="15294" y="26504"/>
                      <a:pt x="16140" y="26713"/>
                      <a:pt x="16985" y="26713"/>
                    </a:cubicBezTo>
                    <a:cubicBezTo>
                      <a:pt x="17304" y="26713"/>
                      <a:pt x="17623" y="26683"/>
                      <a:pt x="17937" y="26622"/>
                    </a:cubicBezTo>
                    <a:cubicBezTo>
                      <a:pt x="21335" y="25964"/>
                      <a:pt x="22264" y="22121"/>
                      <a:pt x="20157" y="19626"/>
                    </a:cubicBezTo>
                    <a:cubicBezTo>
                      <a:pt x="19513" y="18865"/>
                      <a:pt x="18578" y="18218"/>
                      <a:pt x="17618" y="18218"/>
                    </a:cubicBezTo>
                    <a:cubicBezTo>
                      <a:pt x="17572" y="18218"/>
                      <a:pt x="17527" y="18219"/>
                      <a:pt x="17482" y="18222"/>
                    </a:cubicBezTo>
                    <a:cubicBezTo>
                      <a:pt x="19694" y="14279"/>
                      <a:pt x="20627" y="9552"/>
                      <a:pt x="18317" y="5907"/>
                    </a:cubicBezTo>
                    <a:cubicBezTo>
                      <a:pt x="17992" y="5393"/>
                      <a:pt x="17660" y="4873"/>
                      <a:pt x="17231" y="4437"/>
                    </a:cubicBezTo>
                    <a:cubicBezTo>
                      <a:pt x="16807" y="4002"/>
                      <a:pt x="16265" y="3656"/>
                      <a:pt x="15662" y="3561"/>
                    </a:cubicBezTo>
                    <a:cubicBezTo>
                      <a:pt x="14080" y="2255"/>
                      <a:pt x="12200" y="1066"/>
                      <a:pt x="10322" y="234"/>
                    </a:cubicBezTo>
                    <a:cubicBezTo>
                      <a:pt x="9961" y="73"/>
                      <a:pt x="9610" y="1"/>
                      <a:pt x="9230" y="1"/>
                    </a:cubicBezTo>
                    <a:close/>
                  </a:path>
                </a:pathLst>
              </a:custGeom>
              <a:solidFill>
                <a:srgbClr val="1C17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" name="Google Shape;133;p15"/>
              <p:cNvSpPr/>
              <p:nvPr/>
            </p:nvSpPr>
            <p:spPr>
              <a:xfrm>
                <a:off x="2158152" y="755319"/>
                <a:ext cx="232975" cy="418315"/>
              </a:xfrm>
              <a:custGeom>
                <a:avLst/>
                <a:gdLst/>
                <a:ahLst/>
                <a:cxnLst/>
                <a:rect l="l" t="t" r="r" b="b"/>
                <a:pathLst>
                  <a:path w="4612" h="8281" extrusionOk="0">
                    <a:moveTo>
                      <a:pt x="531" y="1"/>
                    </a:moveTo>
                    <a:cubicBezTo>
                      <a:pt x="407" y="1"/>
                      <a:pt x="279" y="10"/>
                      <a:pt x="148" y="29"/>
                    </a:cubicBezTo>
                    <a:cubicBezTo>
                      <a:pt x="1" y="53"/>
                      <a:pt x="57" y="261"/>
                      <a:pt x="191" y="261"/>
                    </a:cubicBezTo>
                    <a:cubicBezTo>
                      <a:pt x="197" y="261"/>
                      <a:pt x="203" y="261"/>
                      <a:pt x="210" y="260"/>
                    </a:cubicBezTo>
                    <a:cubicBezTo>
                      <a:pt x="318" y="245"/>
                      <a:pt x="424" y="238"/>
                      <a:pt x="527" y="238"/>
                    </a:cubicBezTo>
                    <a:cubicBezTo>
                      <a:pt x="2231" y="238"/>
                      <a:pt x="3232" y="2191"/>
                      <a:pt x="3687" y="3613"/>
                    </a:cubicBezTo>
                    <a:cubicBezTo>
                      <a:pt x="4170" y="5120"/>
                      <a:pt x="4132" y="6631"/>
                      <a:pt x="3821" y="8162"/>
                    </a:cubicBezTo>
                    <a:cubicBezTo>
                      <a:pt x="3806" y="8234"/>
                      <a:pt x="3862" y="8280"/>
                      <a:pt x="3918" y="8280"/>
                    </a:cubicBezTo>
                    <a:cubicBezTo>
                      <a:pt x="3954" y="8280"/>
                      <a:pt x="3990" y="8260"/>
                      <a:pt x="4006" y="8214"/>
                    </a:cubicBezTo>
                    <a:cubicBezTo>
                      <a:pt x="4611" y="6371"/>
                      <a:pt x="4417" y="4312"/>
                      <a:pt x="3591" y="2568"/>
                    </a:cubicBezTo>
                    <a:cubicBezTo>
                      <a:pt x="2991" y="1305"/>
                      <a:pt x="1998" y="1"/>
                      <a:pt x="531" y="1"/>
                    </a:cubicBezTo>
                    <a:close/>
                  </a:path>
                </a:pathLst>
              </a:custGeom>
              <a:solidFill>
                <a:srgbClr val="1C17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134;p15"/>
              <p:cNvSpPr/>
              <p:nvPr/>
            </p:nvSpPr>
            <p:spPr>
              <a:xfrm>
                <a:off x="1991146" y="1744677"/>
                <a:ext cx="298342" cy="173115"/>
              </a:xfrm>
              <a:custGeom>
                <a:avLst/>
                <a:gdLst/>
                <a:ahLst/>
                <a:cxnLst/>
                <a:rect l="l" t="t" r="r" b="b"/>
                <a:pathLst>
                  <a:path w="5906" h="3427" extrusionOk="0">
                    <a:moveTo>
                      <a:pt x="1009" y="1"/>
                    </a:moveTo>
                    <a:cubicBezTo>
                      <a:pt x="992" y="1"/>
                      <a:pt x="975" y="7"/>
                      <a:pt x="960" y="22"/>
                    </a:cubicBezTo>
                    <a:cubicBezTo>
                      <a:pt x="1" y="1030"/>
                      <a:pt x="580" y="2585"/>
                      <a:pt x="1735" y="3143"/>
                    </a:cubicBezTo>
                    <a:cubicBezTo>
                      <a:pt x="2136" y="3338"/>
                      <a:pt x="2578" y="3427"/>
                      <a:pt x="3026" y="3427"/>
                    </a:cubicBezTo>
                    <a:cubicBezTo>
                      <a:pt x="4095" y="3427"/>
                      <a:pt x="5200" y="2921"/>
                      <a:pt x="5866" y="2129"/>
                    </a:cubicBezTo>
                    <a:cubicBezTo>
                      <a:pt x="5906" y="2084"/>
                      <a:pt x="5872" y="2017"/>
                      <a:pt x="5819" y="2017"/>
                    </a:cubicBezTo>
                    <a:cubicBezTo>
                      <a:pt x="5808" y="2017"/>
                      <a:pt x="5796" y="2020"/>
                      <a:pt x="5784" y="2026"/>
                    </a:cubicBezTo>
                    <a:cubicBezTo>
                      <a:pt x="4859" y="2502"/>
                      <a:pt x="4066" y="3127"/>
                      <a:pt x="3000" y="3127"/>
                    </a:cubicBezTo>
                    <a:cubicBezTo>
                      <a:pt x="2906" y="3127"/>
                      <a:pt x="2809" y="3122"/>
                      <a:pt x="2711" y="3112"/>
                    </a:cubicBezTo>
                    <a:cubicBezTo>
                      <a:pt x="1193" y="2955"/>
                      <a:pt x="214" y="1496"/>
                      <a:pt x="1080" y="114"/>
                    </a:cubicBezTo>
                    <a:cubicBezTo>
                      <a:pt x="1114" y="61"/>
                      <a:pt x="1062" y="1"/>
                      <a:pt x="1009" y="1"/>
                    </a:cubicBezTo>
                    <a:close/>
                  </a:path>
                </a:pathLst>
              </a:custGeom>
              <a:solidFill>
                <a:srgbClr val="1C17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" name="Google Shape;135;p15"/>
              <p:cNvSpPr/>
              <p:nvPr/>
            </p:nvSpPr>
            <p:spPr>
              <a:xfrm>
                <a:off x="1386368" y="1358279"/>
                <a:ext cx="183117" cy="178874"/>
              </a:xfrm>
              <a:custGeom>
                <a:avLst/>
                <a:gdLst/>
                <a:ahLst/>
                <a:cxnLst/>
                <a:rect l="l" t="t" r="r" b="b"/>
                <a:pathLst>
                  <a:path w="3625" h="3541" extrusionOk="0">
                    <a:moveTo>
                      <a:pt x="1651" y="1"/>
                    </a:moveTo>
                    <a:cubicBezTo>
                      <a:pt x="1357" y="1"/>
                      <a:pt x="1064" y="70"/>
                      <a:pt x="806" y="214"/>
                    </a:cubicBezTo>
                    <a:cubicBezTo>
                      <a:pt x="395" y="440"/>
                      <a:pt x="76" y="854"/>
                      <a:pt x="21" y="1320"/>
                    </a:cubicBezTo>
                    <a:cubicBezTo>
                      <a:pt x="1" y="1529"/>
                      <a:pt x="28" y="1738"/>
                      <a:pt x="76" y="1943"/>
                    </a:cubicBezTo>
                    <a:cubicBezTo>
                      <a:pt x="175" y="2372"/>
                      <a:pt x="363" y="2797"/>
                      <a:pt x="703" y="3081"/>
                    </a:cubicBezTo>
                    <a:cubicBezTo>
                      <a:pt x="1182" y="3485"/>
                      <a:pt x="1861" y="3537"/>
                      <a:pt x="2488" y="3540"/>
                    </a:cubicBezTo>
                    <a:cubicBezTo>
                      <a:pt x="2513" y="3540"/>
                      <a:pt x="2538" y="3540"/>
                      <a:pt x="2563" y="3540"/>
                    </a:cubicBezTo>
                    <a:cubicBezTo>
                      <a:pt x="2931" y="3540"/>
                      <a:pt x="3311" y="3514"/>
                      <a:pt x="3625" y="3331"/>
                    </a:cubicBezTo>
                    <a:cubicBezTo>
                      <a:pt x="3385" y="2419"/>
                      <a:pt x="3155" y="1605"/>
                      <a:pt x="3084" y="666"/>
                    </a:cubicBezTo>
                    <a:cubicBezTo>
                      <a:pt x="2743" y="237"/>
                      <a:pt x="2195" y="1"/>
                      <a:pt x="1651" y="1"/>
                    </a:cubicBezTo>
                    <a:close/>
                  </a:path>
                </a:pathLst>
              </a:custGeom>
              <a:solidFill>
                <a:srgbClr val="F28B8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" name="Google Shape;136;p15"/>
              <p:cNvSpPr/>
              <p:nvPr/>
            </p:nvSpPr>
            <p:spPr>
              <a:xfrm>
                <a:off x="1383085" y="1393893"/>
                <a:ext cx="167710" cy="76480"/>
              </a:xfrm>
              <a:custGeom>
                <a:avLst/>
                <a:gdLst/>
                <a:ahLst/>
                <a:cxnLst/>
                <a:rect l="l" t="t" r="r" b="b"/>
                <a:pathLst>
                  <a:path w="3320" h="1514" extrusionOk="0">
                    <a:moveTo>
                      <a:pt x="1215" y="0"/>
                    </a:moveTo>
                    <a:cubicBezTo>
                      <a:pt x="789" y="0"/>
                      <a:pt x="364" y="118"/>
                      <a:pt x="1" y="345"/>
                    </a:cubicBezTo>
                    <a:lnTo>
                      <a:pt x="110" y="516"/>
                    </a:lnTo>
                    <a:cubicBezTo>
                      <a:pt x="438" y="310"/>
                      <a:pt x="823" y="204"/>
                      <a:pt x="1208" y="204"/>
                    </a:cubicBezTo>
                    <a:cubicBezTo>
                      <a:pt x="1426" y="204"/>
                      <a:pt x="1645" y="238"/>
                      <a:pt x="1854" y="307"/>
                    </a:cubicBezTo>
                    <a:cubicBezTo>
                      <a:pt x="2429" y="495"/>
                      <a:pt x="2906" y="947"/>
                      <a:pt x="3132" y="1513"/>
                    </a:cubicBezTo>
                    <a:lnTo>
                      <a:pt x="3320" y="1437"/>
                    </a:lnTo>
                    <a:cubicBezTo>
                      <a:pt x="3073" y="818"/>
                      <a:pt x="2550" y="321"/>
                      <a:pt x="1916" y="111"/>
                    </a:cubicBezTo>
                    <a:cubicBezTo>
                      <a:pt x="1689" y="37"/>
                      <a:pt x="1452" y="0"/>
                      <a:pt x="1215" y="0"/>
                    </a:cubicBezTo>
                    <a:close/>
                  </a:path>
                </a:pathLst>
              </a:custGeom>
              <a:solidFill>
                <a:srgbClr val="CC606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37;p15"/>
              <p:cNvSpPr/>
              <p:nvPr/>
            </p:nvSpPr>
            <p:spPr>
              <a:xfrm>
                <a:off x="2199727" y="1358279"/>
                <a:ext cx="183319" cy="178874"/>
              </a:xfrm>
              <a:custGeom>
                <a:avLst/>
                <a:gdLst/>
                <a:ahLst/>
                <a:cxnLst/>
                <a:rect l="l" t="t" r="r" b="b"/>
                <a:pathLst>
                  <a:path w="3629" h="3541" extrusionOk="0">
                    <a:moveTo>
                      <a:pt x="1978" y="1"/>
                    </a:moveTo>
                    <a:cubicBezTo>
                      <a:pt x="1434" y="1"/>
                      <a:pt x="885" y="237"/>
                      <a:pt x="545" y="666"/>
                    </a:cubicBezTo>
                    <a:cubicBezTo>
                      <a:pt x="473" y="1605"/>
                      <a:pt x="243" y="2419"/>
                      <a:pt x="0" y="3331"/>
                    </a:cubicBezTo>
                    <a:cubicBezTo>
                      <a:pt x="318" y="3514"/>
                      <a:pt x="698" y="3540"/>
                      <a:pt x="1066" y="3540"/>
                    </a:cubicBezTo>
                    <a:cubicBezTo>
                      <a:pt x="1091" y="3540"/>
                      <a:pt x="1116" y="3540"/>
                      <a:pt x="1141" y="3540"/>
                    </a:cubicBezTo>
                    <a:cubicBezTo>
                      <a:pt x="1768" y="3537"/>
                      <a:pt x="2446" y="3485"/>
                      <a:pt x="2925" y="3081"/>
                    </a:cubicBezTo>
                    <a:cubicBezTo>
                      <a:pt x="3261" y="2797"/>
                      <a:pt x="3453" y="2372"/>
                      <a:pt x="3553" y="1943"/>
                    </a:cubicBezTo>
                    <a:cubicBezTo>
                      <a:pt x="3600" y="1738"/>
                      <a:pt x="3628" y="1529"/>
                      <a:pt x="3604" y="1320"/>
                    </a:cubicBezTo>
                    <a:cubicBezTo>
                      <a:pt x="3553" y="854"/>
                      <a:pt x="3234" y="440"/>
                      <a:pt x="2822" y="214"/>
                    </a:cubicBezTo>
                    <a:cubicBezTo>
                      <a:pt x="2564" y="70"/>
                      <a:pt x="2272" y="1"/>
                      <a:pt x="1978" y="1"/>
                    </a:cubicBezTo>
                    <a:close/>
                  </a:path>
                </a:pathLst>
              </a:custGeom>
              <a:solidFill>
                <a:srgbClr val="F28B8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" name="Google Shape;138;p15"/>
              <p:cNvSpPr/>
              <p:nvPr/>
            </p:nvSpPr>
            <p:spPr>
              <a:xfrm>
                <a:off x="2218569" y="1393893"/>
                <a:ext cx="167760" cy="76480"/>
              </a:xfrm>
              <a:custGeom>
                <a:avLst/>
                <a:gdLst/>
                <a:ahLst/>
                <a:cxnLst/>
                <a:rect l="l" t="t" r="r" b="b"/>
                <a:pathLst>
                  <a:path w="3321" h="1514" extrusionOk="0">
                    <a:moveTo>
                      <a:pt x="2105" y="0"/>
                    </a:moveTo>
                    <a:cubicBezTo>
                      <a:pt x="1868" y="0"/>
                      <a:pt x="1632" y="37"/>
                      <a:pt x="1405" y="111"/>
                    </a:cubicBezTo>
                    <a:cubicBezTo>
                      <a:pt x="771" y="321"/>
                      <a:pt x="244" y="818"/>
                      <a:pt x="0" y="1437"/>
                    </a:cubicBezTo>
                    <a:lnTo>
                      <a:pt x="189" y="1513"/>
                    </a:lnTo>
                    <a:cubicBezTo>
                      <a:pt x="411" y="947"/>
                      <a:pt x="891" y="495"/>
                      <a:pt x="1467" y="307"/>
                    </a:cubicBezTo>
                    <a:cubicBezTo>
                      <a:pt x="1676" y="238"/>
                      <a:pt x="1895" y="204"/>
                      <a:pt x="2113" y="204"/>
                    </a:cubicBezTo>
                    <a:cubicBezTo>
                      <a:pt x="2498" y="204"/>
                      <a:pt x="2882" y="310"/>
                      <a:pt x="3210" y="516"/>
                    </a:cubicBezTo>
                    <a:lnTo>
                      <a:pt x="3320" y="345"/>
                    </a:lnTo>
                    <a:cubicBezTo>
                      <a:pt x="2957" y="118"/>
                      <a:pt x="2531" y="0"/>
                      <a:pt x="2105" y="0"/>
                    </a:cubicBezTo>
                    <a:close/>
                  </a:path>
                </a:pathLst>
              </a:custGeom>
              <a:solidFill>
                <a:srgbClr val="CC606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" name="Google Shape;139;p15"/>
              <p:cNvSpPr/>
              <p:nvPr/>
            </p:nvSpPr>
            <p:spPr>
              <a:xfrm>
                <a:off x="1455777" y="720059"/>
                <a:ext cx="868706" cy="1152601"/>
              </a:xfrm>
              <a:custGeom>
                <a:avLst/>
                <a:gdLst/>
                <a:ahLst/>
                <a:cxnLst/>
                <a:rect l="l" t="t" r="r" b="b"/>
                <a:pathLst>
                  <a:path w="17197" h="22817" extrusionOk="0">
                    <a:moveTo>
                      <a:pt x="6682" y="1"/>
                    </a:moveTo>
                    <a:cubicBezTo>
                      <a:pt x="6313" y="1"/>
                      <a:pt x="5996" y="25"/>
                      <a:pt x="5756" y="80"/>
                    </a:cubicBezTo>
                    <a:cubicBezTo>
                      <a:pt x="5303" y="186"/>
                      <a:pt x="4762" y="542"/>
                      <a:pt x="4203" y="1023"/>
                    </a:cubicBezTo>
                    <a:cubicBezTo>
                      <a:pt x="1411" y="3417"/>
                      <a:pt x="1" y="7051"/>
                      <a:pt x="312" y="10721"/>
                    </a:cubicBezTo>
                    <a:cubicBezTo>
                      <a:pt x="387" y="11625"/>
                      <a:pt x="542" y="12618"/>
                      <a:pt x="806" y="13690"/>
                    </a:cubicBezTo>
                    <a:cubicBezTo>
                      <a:pt x="1939" y="18280"/>
                      <a:pt x="3022" y="21528"/>
                      <a:pt x="8588" y="22816"/>
                    </a:cubicBezTo>
                    <a:cubicBezTo>
                      <a:pt x="8588" y="22816"/>
                      <a:pt x="15138" y="21165"/>
                      <a:pt x="16166" y="13228"/>
                    </a:cubicBezTo>
                    <a:cubicBezTo>
                      <a:pt x="17197" y="5287"/>
                      <a:pt x="14724" y="2091"/>
                      <a:pt x="14158" y="1526"/>
                    </a:cubicBezTo>
                    <a:cubicBezTo>
                      <a:pt x="13666" y="1034"/>
                      <a:pt x="9072" y="1"/>
                      <a:pt x="6682" y="1"/>
                    </a:cubicBezTo>
                    <a:close/>
                  </a:path>
                </a:pathLst>
              </a:custGeom>
              <a:solidFill>
                <a:srgbClr val="FFA1A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15"/>
              <p:cNvSpPr/>
              <p:nvPr/>
            </p:nvSpPr>
            <p:spPr>
              <a:xfrm>
                <a:off x="1426175" y="652166"/>
                <a:ext cx="901087" cy="759493"/>
              </a:xfrm>
              <a:custGeom>
                <a:avLst/>
                <a:gdLst/>
                <a:ahLst/>
                <a:cxnLst/>
                <a:rect l="l" t="t" r="r" b="b"/>
                <a:pathLst>
                  <a:path w="17838" h="15035" extrusionOk="0">
                    <a:moveTo>
                      <a:pt x="8925" y="0"/>
                    </a:moveTo>
                    <a:cubicBezTo>
                      <a:pt x="8592" y="0"/>
                      <a:pt x="8256" y="28"/>
                      <a:pt x="7920" y="88"/>
                    </a:cubicBezTo>
                    <a:cubicBezTo>
                      <a:pt x="4197" y="753"/>
                      <a:pt x="2590" y="2363"/>
                      <a:pt x="1532" y="4008"/>
                    </a:cubicBezTo>
                    <a:cubicBezTo>
                      <a:pt x="473" y="5655"/>
                      <a:pt x="0" y="6950"/>
                      <a:pt x="0" y="8399"/>
                    </a:cubicBezTo>
                    <a:cubicBezTo>
                      <a:pt x="0" y="9848"/>
                      <a:pt x="79" y="12595"/>
                      <a:pt x="432" y="13496"/>
                    </a:cubicBezTo>
                    <a:cubicBezTo>
                      <a:pt x="785" y="14397"/>
                      <a:pt x="1392" y="15034"/>
                      <a:pt x="1392" y="15034"/>
                    </a:cubicBezTo>
                    <a:cubicBezTo>
                      <a:pt x="1392" y="15034"/>
                      <a:pt x="1532" y="11259"/>
                      <a:pt x="1532" y="9810"/>
                    </a:cubicBezTo>
                    <a:cubicBezTo>
                      <a:pt x="1532" y="9810"/>
                      <a:pt x="4002" y="6244"/>
                      <a:pt x="7842" y="4713"/>
                    </a:cubicBezTo>
                    <a:cubicBezTo>
                      <a:pt x="10471" y="3668"/>
                      <a:pt x="12549" y="3503"/>
                      <a:pt x="13625" y="3503"/>
                    </a:cubicBezTo>
                    <a:cubicBezTo>
                      <a:pt x="14121" y="3503"/>
                      <a:pt x="14404" y="3538"/>
                      <a:pt x="14429" y="3538"/>
                    </a:cubicBezTo>
                    <a:cubicBezTo>
                      <a:pt x="14508" y="3538"/>
                      <a:pt x="15512" y="12394"/>
                      <a:pt x="16752" y="14572"/>
                    </a:cubicBezTo>
                    <a:cubicBezTo>
                      <a:pt x="16752" y="14572"/>
                      <a:pt x="17605" y="12554"/>
                      <a:pt x="17721" y="10400"/>
                    </a:cubicBezTo>
                    <a:cubicBezTo>
                      <a:pt x="17838" y="8242"/>
                      <a:pt x="16820" y="4244"/>
                      <a:pt x="16074" y="3497"/>
                    </a:cubicBezTo>
                    <a:cubicBezTo>
                      <a:pt x="15397" y="2821"/>
                      <a:pt x="12286" y="0"/>
                      <a:pt x="8925" y="0"/>
                    </a:cubicBezTo>
                    <a:close/>
                  </a:path>
                </a:pathLst>
              </a:custGeom>
              <a:solidFill>
                <a:srgbClr val="1C17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" name="Google Shape;141;p15"/>
              <p:cNvSpPr/>
              <p:nvPr/>
            </p:nvSpPr>
            <p:spPr>
              <a:xfrm>
                <a:off x="2147796" y="811594"/>
                <a:ext cx="121590" cy="545714"/>
              </a:xfrm>
              <a:custGeom>
                <a:avLst/>
                <a:gdLst/>
                <a:ahLst/>
                <a:cxnLst/>
                <a:rect l="l" t="t" r="r" b="b"/>
                <a:pathLst>
                  <a:path w="2407" h="10803" extrusionOk="0">
                    <a:moveTo>
                      <a:pt x="237" y="1"/>
                    </a:moveTo>
                    <a:cubicBezTo>
                      <a:pt x="221" y="1"/>
                      <a:pt x="204" y="12"/>
                      <a:pt x="203" y="33"/>
                    </a:cubicBezTo>
                    <a:cubicBezTo>
                      <a:pt x="0" y="1855"/>
                      <a:pt x="203" y="3756"/>
                      <a:pt x="552" y="5551"/>
                    </a:cubicBezTo>
                    <a:cubicBezTo>
                      <a:pt x="895" y="7298"/>
                      <a:pt x="1368" y="9254"/>
                      <a:pt x="2316" y="10782"/>
                    </a:cubicBezTo>
                    <a:cubicBezTo>
                      <a:pt x="2326" y="10796"/>
                      <a:pt x="2339" y="10802"/>
                      <a:pt x="2353" y="10802"/>
                    </a:cubicBezTo>
                    <a:cubicBezTo>
                      <a:pt x="2380" y="10802"/>
                      <a:pt x="2406" y="10779"/>
                      <a:pt x="2395" y="10748"/>
                    </a:cubicBezTo>
                    <a:cubicBezTo>
                      <a:pt x="1853" y="9039"/>
                      <a:pt x="1131" y="7456"/>
                      <a:pt x="761" y="5682"/>
                    </a:cubicBezTo>
                    <a:cubicBezTo>
                      <a:pt x="367" y="3797"/>
                      <a:pt x="323" y="1948"/>
                      <a:pt x="268" y="33"/>
                    </a:cubicBezTo>
                    <a:cubicBezTo>
                      <a:pt x="268" y="11"/>
                      <a:pt x="253" y="1"/>
                      <a:pt x="237" y="1"/>
                    </a:cubicBezTo>
                    <a:close/>
                  </a:path>
                </a:pathLst>
              </a:custGeom>
              <a:solidFill>
                <a:srgbClr val="1C17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" name="Google Shape;142;p15"/>
              <p:cNvSpPr/>
              <p:nvPr/>
            </p:nvSpPr>
            <p:spPr>
              <a:xfrm>
                <a:off x="1542766" y="821849"/>
                <a:ext cx="611838" cy="310011"/>
              </a:xfrm>
              <a:custGeom>
                <a:avLst/>
                <a:gdLst/>
                <a:ahLst/>
                <a:cxnLst/>
                <a:rect l="l" t="t" r="r" b="b"/>
                <a:pathLst>
                  <a:path w="12112" h="6137" extrusionOk="0">
                    <a:moveTo>
                      <a:pt x="11391" y="0"/>
                    </a:moveTo>
                    <a:cubicBezTo>
                      <a:pt x="7066" y="0"/>
                      <a:pt x="2252" y="2334"/>
                      <a:pt x="18" y="6075"/>
                    </a:cubicBezTo>
                    <a:cubicBezTo>
                      <a:pt x="1" y="6102"/>
                      <a:pt x="26" y="6136"/>
                      <a:pt x="53" y="6136"/>
                    </a:cubicBezTo>
                    <a:cubicBezTo>
                      <a:pt x="63" y="6136"/>
                      <a:pt x="72" y="6132"/>
                      <a:pt x="80" y="6123"/>
                    </a:cubicBezTo>
                    <a:cubicBezTo>
                      <a:pt x="1571" y="4348"/>
                      <a:pt x="3119" y="2810"/>
                      <a:pt x="5201" y="1731"/>
                    </a:cubicBezTo>
                    <a:cubicBezTo>
                      <a:pt x="7339" y="628"/>
                      <a:pt x="9651" y="155"/>
                      <a:pt x="12042" y="121"/>
                    </a:cubicBezTo>
                    <a:cubicBezTo>
                      <a:pt x="12111" y="121"/>
                      <a:pt x="12111" y="21"/>
                      <a:pt x="12042" y="18"/>
                    </a:cubicBezTo>
                    <a:cubicBezTo>
                      <a:pt x="11827" y="6"/>
                      <a:pt x="11610" y="0"/>
                      <a:pt x="11391" y="0"/>
                    </a:cubicBezTo>
                    <a:close/>
                  </a:path>
                </a:pathLst>
              </a:custGeom>
              <a:solidFill>
                <a:srgbClr val="1C17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" name="Google Shape;143;p15"/>
              <p:cNvSpPr/>
              <p:nvPr/>
            </p:nvSpPr>
            <p:spPr>
              <a:xfrm>
                <a:off x="2053129" y="1000929"/>
                <a:ext cx="115932" cy="54708"/>
              </a:xfrm>
              <a:custGeom>
                <a:avLst/>
                <a:gdLst/>
                <a:ahLst/>
                <a:cxnLst/>
                <a:rect l="l" t="t" r="r" b="b"/>
                <a:pathLst>
                  <a:path w="2295" h="1083" extrusionOk="0">
                    <a:moveTo>
                      <a:pt x="366" y="1"/>
                    </a:moveTo>
                    <a:cubicBezTo>
                      <a:pt x="1" y="1"/>
                      <a:pt x="9" y="584"/>
                      <a:pt x="391" y="611"/>
                    </a:cubicBezTo>
                    <a:cubicBezTo>
                      <a:pt x="864" y="642"/>
                      <a:pt x="1299" y="789"/>
                      <a:pt x="1703" y="1036"/>
                    </a:cubicBezTo>
                    <a:cubicBezTo>
                      <a:pt x="1757" y="1068"/>
                      <a:pt x="1809" y="1082"/>
                      <a:pt x="1858" y="1082"/>
                    </a:cubicBezTo>
                    <a:cubicBezTo>
                      <a:pt x="2122" y="1082"/>
                      <a:pt x="2294" y="678"/>
                      <a:pt x="2012" y="505"/>
                    </a:cubicBezTo>
                    <a:cubicBezTo>
                      <a:pt x="1515" y="203"/>
                      <a:pt x="970" y="39"/>
                      <a:pt x="391" y="2"/>
                    </a:cubicBezTo>
                    <a:cubicBezTo>
                      <a:pt x="382" y="1"/>
                      <a:pt x="374" y="1"/>
                      <a:pt x="366" y="1"/>
                    </a:cubicBezTo>
                    <a:close/>
                  </a:path>
                </a:pathLst>
              </a:custGeom>
              <a:solidFill>
                <a:srgbClr val="1C17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" name="Google Shape;144;p15"/>
              <p:cNvSpPr/>
              <p:nvPr/>
            </p:nvSpPr>
            <p:spPr>
              <a:xfrm>
                <a:off x="1580754" y="1000929"/>
                <a:ext cx="116134" cy="54708"/>
              </a:xfrm>
              <a:custGeom>
                <a:avLst/>
                <a:gdLst/>
                <a:ahLst/>
                <a:cxnLst/>
                <a:rect l="l" t="t" r="r" b="b"/>
                <a:pathLst>
                  <a:path w="2299" h="1083" extrusionOk="0">
                    <a:moveTo>
                      <a:pt x="1930" y="1"/>
                    </a:moveTo>
                    <a:cubicBezTo>
                      <a:pt x="1922" y="1"/>
                      <a:pt x="1913" y="1"/>
                      <a:pt x="1905" y="2"/>
                    </a:cubicBezTo>
                    <a:cubicBezTo>
                      <a:pt x="1325" y="39"/>
                      <a:pt x="781" y="203"/>
                      <a:pt x="284" y="505"/>
                    </a:cubicBezTo>
                    <a:cubicBezTo>
                      <a:pt x="1" y="678"/>
                      <a:pt x="175" y="1082"/>
                      <a:pt x="438" y="1082"/>
                    </a:cubicBezTo>
                    <a:cubicBezTo>
                      <a:pt x="487" y="1082"/>
                      <a:pt x="540" y="1068"/>
                      <a:pt x="592" y="1036"/>
                    </a:cubicBezTo>
                    <a:cubicBezTo>
                      <a:pt x="996" y="789"/>
                      <a:pt x="1432" y="642"/>
                      <a:pt x="1905" y="611"/>
                    </a:cubicBezTo>
                    <a:cubicBezTo>
                      <a:pt x="2286" y="584"/>
                      <a:pt x="2298" y="1"/>
                      <a:pt x="1930" y="1"/>
                    </a:cubicBezTo>
                    <a:close/>
                  </a:path>
                </a:pathLst>
              </a:custGeom>
              <a:solidFill>
                <a:srgbClr val="1C17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15"/>
              <p:cNvSpPr/>
              <p:nvPr/>
            </p:nvSpPr>
            <p:spPr>
              <a:xfrm>
                <a:off x="1527055" y="1236687"/>
                <a:ext cx="730649" cy="176802"/>
              </a:xfrm>
              <a:custGeom>
                <a:avLst/>
                <a:gdLst/>
                <a:ahLst/>
                <a:cxnLst/>
                <a:rect l="l" t="t" r="r" b="b"/>
                <a:pathLst>
                  <a:path w="14464" h="3500" extrusionOk="0">
                    <a:moveTo>
                      <a:pt x="5324" y="7"/>
                    </a:moveTo>
                    <a:cubicBezTo>
                      <a:pt x="4598" y="7"/>
                      <a:pt x="3869" y="28"/>
                      <a:pt x="3153" y="130"/>
                    </a:cubicBezTo>
                    <a:cubicBezTo>
                      <a:pt x="2214" y="260"/>
                      <a:pt x="980" y="346"/>
                      <a:pt x="296" y="1131"/>
                    </a:cubicBezTo>
                    <a:cubicBezTo>
                      <a:pt x="14" y="1456"/>
                      <a:pt x="0" y="1980"/>
                      <a:pt x="296" y="2302"/>
                    </a:cubicBezTo>
                    <a:cubicBezTo>
                      <a:pt x="936" y="2997"/>
                      <a:pt x="1923" y="3063"/>
                      <a:pt x="2783" y="3199"/>
                    </a:cubicBezTo>
                    <a:cubicBezTo>
                      <a:pt x="3872" y="3378"/>
                      <a:pt x="4971" y="3392"/>
                      <a:pt x="6071" y="3405"/>
                    </a:cubicBezTo>
                    <a:cubicBezTo>
                      <a:pt x="7369" y="3420"/>
                      <a:pt x="8676" y="3499"/>
                      <a:pt x="9980" y="3499"/>
                    </a:cubicBezTo>
                    <a:cubicBezTo>
                      <a:pt x="10812" y="3499"/>
                      <a:pt x="11644" y="3467"/>
                      <a:pt x="12470" y="3364"/>
                    </a:cubicBezTo>
                    <a:cubicBezTo>
                      <a:pt x="13850" y="3190"/>
                      <a:pt x="14464" y="815"/>
                      <a:pt x="12829" y="462"/>
                    </a:cubicBezTo>
                    <a:cubicBezTo>
                      <a:pt x="10671" y="0"/>
                      <a:pt x="8455" y="42"/>
                      <a:pt x="6266" y="14"/>
                    </a:cubicBezTo>
                    <a:cubicBezTo>
                      <a:pt x="5953" y="11"/>
                      <a:pt x="5639" y="7"/>
                      <a:pt x="5324" y="7"/>
                    </a:cubicBezTo>
                    <a:close/>
                  </a:path>
                </a:pathLst>
              </a:custGeom>
              <a:solidFill>
                <a:srgbClr val="F28B8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15"/>
              <p:cNvSpPr/>
              <p:nvPr/>
            </p:nvSpPr>
            <p:spPr>
              <a:xfrm>
                <a:off x="1771755" y="985067"/>
                <a:ext cx="117851" cy="474033"/>
              </a:xfrm>
              <a:custGeom>
                <a:avLst/>
                <a:gdLst/>
                <a:ahLst/>
                <a:cxnLst/>
                <a:rect l="l" t="t" r="r" b="b"/>
                <a:pathLst>
                  <a:path w="2333" h="9384" extrusionOk="0">
                    <a:moveTo>
                      <a:pt x="118" y="1"/>
                    </a:moveTo>
                    <a:cubicBezTo>
                      <a:pt x="82" y="1"/>
                      <a:pt x="47" y="19"/>
                      <a:pt x="28" y="52"/>
                    </a:cubicBezTo>
                    <a:cubicBezTo>
                      <a:pt x="1" y="103"/>
                      <a:pt x="18" y="164"/>
                      <a:pt x="69" y="192"/>
                    </a:cubicBezTo>
                    <a:cubicBezTo>
                      <a:pt x="771" y="589"/>
                      <a:pt x="1186" y="1247"/>
                      <a:pt x="1405" y="1727"/>
                    </a:cubicBezTo>
                    <a:cubicBezTo>
                      <a:pt x="1655" y="2272"/>
                      <a:pt x="1823" y="2915"/>
                      <a:pt x="1929" y="3755"/>
                    </a:cubicBezTo>
                    <a:cubicBezTo>
                      <a:pt x="2127" y="5358"/>
                      <a:pt x="2076" y="7108"/>
                      <a:pt x="1762" y="9267"/>
                    </a:cubicBezTo>
                    <a:cubicBezTo>
                      <a:pt x="1754" y="9322"/>
                      <a:pt x="1792" y="9373"/>
                      <a:pt x="1847" y="9383"/>
                    </a:cubicBezTo>
                    <a:lnTo>
                      <a:pt x="1864" y="9383"/>
                    </a:lnTo>
                    <a:cubicBezTo>
                      <a:pt x="1912" y="9383"/>
                      <a:pt x="1956" y="9345"/>
                      <a:pt x="1963" y="9294"/>
                    </a:cubicBezTo>
                    <a:cubicBezTo>
                      <a:pt x="2279" y="7119"/>
                      <a:pt x="2333" y="5351"/>
                      <a:pt x="2132" y="3731"/>
                    </a:cubicBezTo>
                    <a:cubicBezTo>
                      <a:pt x="2063" y="3189"/>
                      <a:pt x="1933" y="2381"/>
                      <a:pt x="1590" y="1641"/>
                    </a:cubicBezTo>
                    <a:cubicBezTo>
                      <a:pt x="1357" y="1134"/>
                      <a:pt x="919" y="439"/>
                      <a:pt x="168" y="14"/>
                    </a:cubicBezTo>
                    <a:cubicBezTo>
                      <a:pt x="153" y="5"/>
                      <a:pt x="135" y="1"/>
                      <a:pt x="118" y="1"/>
                    </a:cubicBezTo>
                    <a:close/>
                  </a:path>
                </a:pathLst>
              </a:custGeom>
              <a:solidFill>
                <a:srgbClr val="1C17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15"/>
              <p:cNvSpPr/>
              <p:nvPr/>
            </p:nvSpPr>
            <p:spPr>
              <a:xfrm>
                <a:off x="1878849" y="1508716"/>
                <a:ext cx="130026" cy="78399"/>
              </a:xfrm>
              <a:custGeom>
                <a:avLst/>
                <a:gdLst/>
                <a:ahLst/>
                <a:cxnLst/>
                <a:rect l="l" t="t" r="r" b="b"/>
                <a:pathLst>
                  <a:path w="2574" h="1552" extrusionOk="0">
                    <a:moveTo>
                      <a:pt x="2385" y="1"/>
                    </a:moveTo>
                    <a:cubicBezTo>
                      <a:pt x="2194" y="445"/>
                      <a:pt x="1857" y="823"/>
                      <a:pt x="1433" y="1062"/>
                    </a:cubicBezTo>
                    <a:cubicBezTo>
                      <a:pt x="1098" y="1249"/>
                      <a:pt x="718" y="1347"/>
                      <a:pt x="338" y="1347"/>
                    </a:cubicBezTo>
                    <a:cubicBezTo>
                      <a:pt x="236" y="1347"/>
                      <a:pt x="134" y="1340"/>
                      <a:pt x="32" y="1326"/>
                    </a:cubicBezTo>
                    <a:lnTo>
                      <a:pt x="1" y="1528"/>
                    </a:lnTo>
                    <a:cubicBezTo>
                      <a:pt x="110" y="1545"/>
                      <a:pt x="224" y="1552"/>
                      <a:pt x="333" y="1552"/>
                    </a:cubicBezTo>
                    <a:cubicBezTo>
                      <a:pt x="752" y="1552"/>
                      <a:pt x="1169" y="1446"/>
                      <a:pt x="1533" y="1237"/>
                    </a:cubicBezTo>
                    <a:cubicBezTo>
                      <a:pt x="1995" y="976"/>
                      <a:pt x="2365" y="565"/>
                      <a:pt x="2573" y="79"/>
                    </a:cubicBezTo>
                    <a:lnTo>
                      <a:pt x="2385" y="1"/>
                    </a:lnTo>
                    <a:close/>
                  </a:path>
                </a:pathLst>
              </a:custGeom>
              <a:solidFill>
                <a:srgbClr val="1C17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" name="Google Shape;148;p15"/>
              <p:cNvSpPr/>
              <p:nvPr/>
            </p:nvSpPr>
            <p:spPr>
              <a:xfrm>
                <a:off x="1592322" y="1144748"/>
                <a:ext cx="157152" cy="131440"/>
              </a:xfrm>
              <a:custGeom>
                <a:avLst/>
                <a:gdLst/>
                <a:ahLst/>
                <a:cxnLst/>
                <a:rect l="l" t="t" r="r" b="b"/>
                <a:pathLst>
                  <a:path w="3111" h="2602" extrusionOk="0">
                    <a:moveTo>
                      <a:pt x="1252" y="1"/>
                    </a:moveTo>
                    <a:cubicBezTo>
                      <a:pt x="453" y="1"/>
                      <a:pt x="39" y="570"/>
                      <a:pt x="21" y="1087"/>
                    </a:cubicBezTo>
                    <a:cubicBezTo>
                      <a:pt x="0" y="1680"/>
                      <a:pt x="631" y="2584"/>
                      <a:pt x="1459" y="2601"/>
                    </a:cubicBezTo>
                    <a:cubicBezTo>
                      <a:pt x="1469" y="2602"/>
                      <a:pt x="1478" y="2602"/>
                      <a:pt x="1488" y="2602"/>
                    </a:cubicBezTo>
                    <a:cubicBezTo>
                      <a:pt x="2302" y="2602"/>
                      <a:pt x="2924" y="2041"/>
                      <a:pt x="3110" y="1539"/>
                    </a:cubicBezTo>
                    <a:cubicBezTo>
                      <a:pt x="3110" y="1539"/>
                      <a:pt x="2809" y="268"/>
                      <a:pt x="1627" y="39"/>
                    </a:cubicBezTo>
                    <a:cubicBezTo>
                      <a:pt x="1494" y="13"/>
                      <a:pt x="1369" y="1"/>
                      <a:pt x="1252" y="1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" name="Google Shape;149;p15"/>
              <p:cNvSpPr/>
              <p:nvPr/>
            </p:nvSpPr>
            <p:spPr>
              <a:xfrm>
                <a:off x="1623289" y="1158236"/>
                <a:ext cx="103859" cy="94059"/>
              </a:xfrm>
              <a:custGeom>
                <a:avLst/>
                <a:gdLst/>
                <a:ahLst/>
                <a:cxnLst/>
                <a:rect l="l" t="t" r="r" b="b"/>
                <a:pathLst>
                  <a:path w="2056" h="1862" extrusionOk="0">
                    <a:moveTo>
                      <a:pt x="1028" y="1"/>
                    </a:moveTo>
                    <a:cubicBezTo>
                      <a:pt x="611" y="1"/>
                      <a:pt x="231" y="282"/>
                      <a:pt x="124" y="707"/>
                    </a:cubicBezTo>
                    <a:cubicBezTo>
                      <a:pt x="0" y="1204"/>
                      <a:pt x="305" y="1710"/>
                      <a:pt x="802" y="1834"/>
                    </a:cubicBezTo>
                    <a:cubicBezTo>
                      <a:pt x="878" y="1852"/>
                      <a:pt x="953" y="1861"/>
                      <a:pt x="1028" y="1861"/>
                    </a:cubicBezTo>
                    <a:cubicBezTo>
                      <a:pt x="1446" y="1861"/>
                      <a:pt x="1824" y="1580"/>
                      <a:pt x="1929" y="1156"/>
                    </a:cubicBezTo>
                    <a:cubicBezTo>
                      <a:pt x="2056" y="659"/>
                      <a:pt x="1751" y="156"/>
                      <a:pt x="1254" y="28"/>
                    </a:cubicBezTo>
                    <a:cubicBezTo>
                      <a:pt x="1179" y="10"/>
                      <a:pt x="1103" y="1"/>
                      <a:pt x="1028" y="1"/>
                    </a:cubicBezTo>
                    <a:close/>
                  </a:path>
                </a:pathLst>
              </a:custGeom>
              <a:solidFill>
                <a:srgbClr val="1C17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15"/>
              <p:cNvSpPr/>
              <p:nvPr/>
            </p:nvSpPr>
            <p:spPr>
              <a:xfrm>
                <a:off x="1525944" y="1133887"/>
                <a:ext cx="247119" cy="90826"/>
              </a:xfrm>
              <a:custGeom>
                <a:avLst/>
                <a:gdLst/>
                <a:ahLst/>
                <a:cxnLst/>
                <a:rect l="l" t="t" r="r" b="b"/>
                <a:pathLst>
                  <a:path w="4892" h="1798" extrusionOk="0">
                    <a:moveTo>
                      <a:pt x="2578" y="0"/>
                    </a:moveTo>
                    <a:cubicBezTo>
                      <a:pt x="1789" y="0"/>
                      <a:pt x="952" y="287"/>
                      <a:pt x="280" y="706"/>
                    </a:cubicBezTo>
                    <a:cubicBezTo>
                      <a:pt x="1" y="882"/>
                      <a:pt x="174" y="1285"/>
                      <a:pt x="434" y="1285"/>
                    </a:cubicBezTo>
                    <a:cubicBezTo>
                      <a:pt x="483" y="1285"/>
                      <a:pt x="535" y="1270"/>
                      <a:pt x="588" y="1237"/>
                    </a:cubicBezTo>
                    <a:cubicBezTo>
                      <a:pt x="1166" y="877"/>
                      <a:pt x="1894" y="598"/>
                      <a:pt x="2571" y="598"/>
                    </a:cubicBezTo>
                    <a:cubicBezTo>
                      <a:pt x="3251" y="598"/>
                      <a:pt x="3878" y="879"/>
                      <a:pt x="4247" y="1641"/>
                    </a:cubicBezTo>
                    <a:cubicBezTo>
                      <a:pt x="4300" y="1751"/>
                      <a:pt x="4388" y="1797"/>
                      <a:pt x="4479" y="1797"/>
                    </a:cubicBezTo>
                    <a:cubicBezTo>
                      <a:pt x="4679" y="1797"/>
                      <a:pt x="4892" y="1576"/>
                      <a:pt x="4774" y="1332"/>
                    </a:cubicBezTo>
                    <a:cubicBezTo>
                      <a:pt x="4308" y="369"/>
                      <a:pt x="3473" y="0"/>
                      <a:pt x="2578" y="0"/>
                    </a:cubicBezTo>
                    <a:close/>
                  </a:path>
                </a:pathLst>
              </a:custGeom>
              <a:solidFill>
                <a:srgbClr val="1C17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15"/>
              <p:cNvSpPr/>
              <p:nvPr/>
            </p:nvSpPr>
            <p:spPr>
              <a:xfrm>
                <a:off x="1993419" y="1144748"/>
                <a:ext cx="157203" cy="131440"/>
              </a:xfrm>
              <a:custGeom>
                <a:avLst/>
                <a:gdLst/>
                <a:ahLst/>
                <a:cxnLst/>
                <a:rect l="l" t="t" r="r" b="b"/>
                <a:pathLst>
                  <a:path w="3112" h="2602" extrusionOk="0">
                    <a:moveTo>
                      <a:pt x="1859" y="1"/>
                    </a:moveTo>
                    <a:cubicBezTo>
                      <a:pt x="1742" y="1"/>
                      <a:pt x="1617" y="13"/>
                      <a:pt x="1484" y="39"/>
                    </a:cubicBezTo>
                    <a:cubicBezTo>
                      <a:pt x="302" y="268"/>
                      <a:pt x="0" y="1539"/>
                      <a:pt x="0" y="1539"/>
                    </a:cubicBezTo>
                    <a:cubicBezTo>
                      <a:pt x="187" y="2041"/>
                      <a:pt x="808" y="2602"/>
                      <a:pt x="1624" y="2602"/>
                    </a:cubicBezTo>
                    <a:cubicBezTo>
                      <a:pt x="1633" y="2602"/>
                      <a:pt x="1643" y="2602"/>
                      <a:pt x="1652" y="2601"/>
                    </a:cubicBezTo>
                    <a:cubicBezTo>
                      <a:pt x="2481" y="2584"/>
                      <a:pt x="3111" y="1680"/>
                      <a:pt x="3091" y="1087"/>
                    </a:cubicBezTo>
                    <a:cubicBezTo>
                      <a:pt x="3073" y="570"/>
                      <a:pt x="2658" y="1"/>
                      <a:pt x="1859" y="1"/>
                    </a:cubicBez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15"/>
              <p:cNvSpPr/>
              <p:nvPr/>
            </p:nvSpPr>
            <p:spPr>
              <a:xfrm>
                <a:off x="2015899" y="1160004"/>
                <a:ext cx="103909" cy="94008"/>
              </a:xfrm>
              <a:custGeom>
                <a:avLst/>
                <a:gdLst/>
                <a:ahLst/>
                <a:cxnLst/>
                <a:rect l="l" t="t" r="r" b="b"/>
                <a:pathLst>
                  <a:path w="2057" h="1861" extrusionOk="0">
                    <a:moveTo>
                      <a:pt x="1028" y="0"/>
                    </a:moveTo>
                    <a:cubicBezTo>
                      <a:pt x="954" y="0"/>
                      <a:pt x="878" y="9"/>
                      <a:pt x="803" y="28"/>
                    </a:cubicBezTo>
                    <a:cubicBezTo>
                      <a:pt x="306" y="151"/>
                      <a:pt x="1" y="658"/>
                      <a:pt x="128" y="1155"/>
                    </a:cubicBezTo>
                    <a:cubicBezTo>
                      <a:pt x="232" y="1579"/>
                      <a:pt x="611" y="1861"/>
                      <a:pt x="1029" y="1861"/>
                    </a:cubicBezTo>
                    <a:cubicBezTo>
                      <a:pt x="1104" y="1861"/>
                      <a:pt x="1179" y="1852"/>
                      <a:pt x="1255" y="1833"/>
                    </a:cubicBezTo>
                    <a:cubicBezTo>
                      <a:pt x="1751" y="1710"/>
                      <a:pt x="2056" y="1203"/>
                      <a:pt x="1930" y="706"/>
                    </a:cubicBezTo>
                    <a:cubicBezTo>
                      <a:pt x="1825" y="282"/>
                      <a:pt x="1446" y="0"/>
                      <a:pt x="1028" y="0"/>
                    </a:cubicBezTo>
                    <a:close/>
                  </a:path>
                </a:pathLst>
              </a:custGeom>
              <a:solidFill>
                <a:srgbClr val="1C17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15"/>
              <p:cNvSpPr/>
              <p:nvPr/>
            </p:nvSpPr>
            <p:spPr>
              <a:xfrm>
                <a:off x="1969828" y="1133887"/>
                <a:ext cx="247119" cy="90826"/>
              </a:xfrm>
              <a:custGeom>
                <a:avLst/>
                <a:gdLst/>
                <a:ahLst/>
                <a:cxnLst/>
                <a:rect l="l" t="t" r="r" b="b"/>
                <a:pathLst>
                  <a:path w="4892" h="1798" extrusionOk="0">
                    <a:moveTo>
                      <a:pt x="2315" y="0"/>
                    </a:moveTo>
                    <a:cubicBezTo>
                      <a:pt x="1419" y="0"/>
                      <a:pt x="584" y="369"/>
                      <a:pt x="118" y="1332"/>
                    </a:cubicBezTo>
                    <a:cubicBezTo>
                      <a:pt x="0" y="1576"/>
                      <a:pt x="213" y="1797"/>
                      <a:pt x="413" y="1797"/>
                    </a:cubicBezTo>
                    <a:cubicBezTo>
                      <a:pt x="504" y="1797"/>
                      <a:pt x="592" y="1751"/>
                      <a:pt x="646" y="1641"/>
                    </a:cubicBezTo>
                    <a:cubicBezTo>
                      <a:pt x="1014" y="881"/>
                      <a:pt x="1642" y="600"/>
                      <a:pt x="2323" y="600"/>
                    </a:cubicBezTo>
                    <a:cubicBezTo>
                      <a:pt x="3000" y="600"/>
                      <a:pt x="3728" y="877"/>
                      <a:pt x="4304" y="1237"/>
                    </a:cubicBezTo>
                    <a:cubicBezTo>
                      <a:pt x="4358" y="1270"/>
                      <a:pt x="4410" y="1285"/>
                      <a:pt x="4460" y="1285"/>
                    </a:cubicBezTo>
                    <a:cubicBezTo>
                      <a:pt x="4721" y="1285"/>
                      <a:pt x="4892" y="882"/>
                      <a:pt x="4613" y="706"/>
                    </a:cubicBezTo>
                    <a:cubicBezTo>
                      <a:pt x="3940" y="287"/>
                      <a:pt x="3104" y="0"/>
                      <a:pt x="2315" y="0"/>
                    </a:cubicBezTo>
                    <a:close/>
                  </a:path>
                </a:pathLst>
              </a:custGeom>
              <a:solidFill>
                <a:srgbClr val="1C17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" name="Google Shape;154;p15"/>
              <p:cNvSpPr/>
              <p:nvPr/>
            </p:nvSpPr>
            <p:spPr>
              <a:xfrm>
                <a:off x="1345905" y="1067963"/>
                <a:ext cx="1041569" cy="246968"/>
              </a:xfrm>
              <a:custGeom>
                <a:avLst/>
                <a:gdLst/>
                <a:ahLst/>
                <a:cxnLst/>
                <a:rect l="l" t="t" r="r" b="b"/>
                <a:pathLst>
                  <a:path w="20619" h="4889" extrusionOk="0">
                    <a:moveTo>
                      <a:pt x="20475" y="353"/>
                    </a:moveTo>
                    <a:lnTo>
                      <a:pt x="20475" y="353"/>
                    </a:lnTo>
                    <a:cubicBezTo>
                      <a:pt x="20523" y="942"/>
                      <a:pt x="20516" y="1538"/>
                      <a:pt x="20469" y="2138"/>
                    </a:cubicBezTo>
                    <a:lnTo>
                      <a:pt x="20469" y="2138"/>
                    </a:lnTo>
                    <a:cubicBezTo>
                      <a:pt x="20567" y="1733"/>
                      <a:pt x="20619" y="1312"/>
                      <a:pt x="20619" y="877"/>
                    </a:cubicBezTo>
                    <a:cubicBezTo>
                      <a:pt x="20619" y="699"/>
                      <a:pt x="20564" y="517"/>
                      <a:pt x="20475" y="353"/>
                    </a:cubicBezTo>
                    <a:close/>
                    <a:moveTo>
                      <a:pt x="884" y="0"/>
                    </a:moveTo>
                    <a:lnTo>
                      <a:pt x="884" y="0"/>
                    </a:lnTo>
                    <a:cubicBezTo>
                      <a:pt x="359" y="459"/>
                      <a:pt x="0" y="1151"/>
                      <a:pt x="0" y="1819"/>
                    </a:cubicBezTo>
                    <a:cubicBezTo>
                      <a:pt x="0" y="3018"/>
                      <a:pt x="486" y="4104"/>
                      <a:pt x="1275" y="4889"/>
                    </a:cubicBezTo>
                    <a:cubicBezTo>
                      <a:pt x="1011" y="3488"/>
                      <a:pt x="860" y="2069"/>
                      <a:pt x="870" y="648"/>
                    </a:cubicBezTo>
                    <a:cubicBezTo>
                      <a:pt x="870" y="432"/>
                      <a:pt x="873" y="216"/>
                      <a:pt x="884" y="0"/>
                    </a:cubicBezTo>
                    <a:close/>
                  </a:path>
                </a:pathLst>
              </a:custGeom>
              <a:solidFill>
                <a:srgbClr val="FFFFFF">
                  <a:alpha val="30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" name="Google Shape;155;p15"/>
              <p:cNvSpPr/>
              <p:nvPr/>
            </p:nvSpPr>
            <p:spPr>
              <a:xfrm>
                <a:off x="1389349" y="1045787"/>
                <a:ext cx="993276" cy="303393"/>
              </a:xfrm>
              <a:custGeom>
                <a:avLst/>
                <a:gdLst/>
                <a:ahLst/>
                <a:cxnLst/>
                <a:rect l="l" t="t" r="r" b="b"/>
                <a:pathLst>
                  <a:path w="19663" h="6006" extrusionOk="0">
                    <a:moveTo>
                      <a:pt x="18241" y="28"/>
                    </a:moveTo>
                    <a:cubicBezTo>
                      <a:pt x="18402" y="967"/>
                      <a:pt x="18491" y="1888"/>
                      <a:pt x="18450" y="2608"/>
                    </a:cubicBezTo>
                    <a:cubicBezTo>
                      <a:pt x="18399" y="3574"/>
                      <a:pt x="18197" y="4512"/>
                      <a:pt x="17991" y="5255"/>
                    </a:cubicBezTo>
                    <a:cubicBezTo>
                      <a:pt x="18776" y="4556"/>
                      <a:pt x="19348" y="3628"/>
                      <a:pt x="19609" y="2577"/>
                    </a:cubicBezTo>
                    <a:cubicBezTo>
                      <a:pt x="19656" y="1977"/>
                      <a:pt x="19663" y="1381"/>
                      <a:pt x="19615" y="792"/>
                    </a:cubicBezTo>
                    <a:cubicBezTo>
                      <a:pt x="19598" y="765"/>
                      <a:pt x="19581" y="737"/>
                      <a:pt x="19560" y="706"/>
                    </a:cubicBezTo>
                    <a:cubicBezTo>
                      <a:pt x="19522" y="1302"/>
                      <a:pt x="19413" y="1895"/>
                      <a:pt x="19225" y="2464"/>
                    </a:cubicBezTo>
                    <a:cubicBezTo>
                      <a:pt x="19211" y="2512"/>
                      <a:pt x="19173" y="2532"/>
                      <a:pt x="19136" y="2532"/>
                    </a:cubicBezTo>
                    <a:cubicBezTo>
                      <a:pt x="19081" y="2532"/>
                      <a:pt x="19026" y="2485"/>
                      <a:pt x="19040" y="2412"/>
                    </a:cubicBezTo>
                    <a:cubicBezTo>
                      <a:pt x="19177" y="1737"/>
                      <a:pt x="19262" y="1066"/>
                      <a:pt x="19269" y="398"/>
                    </a:cubicBezTo>
                    <a:cubicBezTo>
                      <a:pt x="19173" y="326"/>
                      <a:pt x="19063" y="271"/>
                      <a:pt x="18951" y="237"/>
                    </a:cubicBezTo>
                    <a:lnTo>
                      <a:pt x="18241" y="28"/>
                    </a:lnTo>
                    <a:close/>
                    <a:moveTo>
                      <a:pt x="761" y="1"/>
                    </a:moveTo>
                    <a:lnTo>
                      <a:pt x="761" y="1"/>
                    </a:lnTo>
                    <a:cubicBezTo>
                      <a:pt x="493" y="96"/>
                      <a:pt x="243" y="247"/>
                      <a:pt x="24" y="439"/>
                    </a:cubicBezTo>
                    <a:cubicBezTo>
                      <a:pt x="13" y="655"/>
                      <a:pt x="10" y="871"/>
                      <a:pt x="10" y="1087"/>
                    </a:cubicBezTo>
                    <a:cubicBezTo>
                      <a:pt x="0" y="2508"/>
                      <a:pt x="151" y="3927"/>
                      <a:pt x="415" y="5328"/>
                    </a:cubicBezTo>
                    <a:cubicBezTo>
                      <a:pt x="674" y="5588"/>
                      <a:pt x="969" y="5818"/>
                      <a:pt x="1291" y="6006"/>
                    </a:cubicBezTo>
                    <a:cubicBezTo>
                      <a:pt x="1247" y="5906"/>
                      <a:pt x="1202" y="5807"/>
                      <a:pt x="1161" y="5704"/>
                    </a:cubicBezTo>
                    <a:cubicBezTo>
                      <a:pt x="808" y="4803"/>
                      <a:pt x="729" y="2056"/>
                      <a:pt x="729" y="607"/>
                    </a:cubicBezTo>
                    <a:cubicBezTo>
                      <a:pt x="729" y="401"/>
                      <a:pt x="740" y="203"/>
                      <a:pt x="761" y="1"/>
                    </a:cubicBezTo>
                    <a:close/>
                  </a:path>
                </a:pathLst>
              </a:custGeom>
              <a:solidFill>
                <a:srgbClr val="9793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15"/>
              <p:cNvSpPr/>
              <p:nvPr/>
            </p:nvSpPr>
            <p:spPr>
              <a:xfrm>
                <a:off x="2350416" y="1065842"/>
                <a:ext cx="27026" cy="107900"/>
              </a:xfrm>
              <a:custGeom>
                <a:avLst/>
                <a:gdLst/>
                <a:ahLst/>
                <a:cxnLst/>
                <a:rect l="l" t="t" r="r" b="b"/>
                <a:pathLst>
                  <a:path w="535" h="2136" extrusionOk="0">
                    <a:moveTo>
                      <a:pt x="244" y="1"/>
                    </a:moveTo>
                    <a:cubicBezTo>
                      <a:pt x="237" y="669"/>
                      <a:pt x="152" y="1340"/>
                      <a:pt x="15" y="2015"/>
                    </a:cubicBezTo>
                    <a:cubicBezTo>
                      <a:pt x="1" y="2088"/>
                      <a:pt x="56" y="2135"/>
                      <a:pt x="111" y="2135"/>
                    </a:cubicBezTo>
                    <a:cubicBezTo>
                      <a:pt x="148" y="2135"/>
                      <a:pt x="186" y="2115"/>
                      <a:pt x="200" y="2067"/>
                    </a:cubicBezTo>
                    <a:cubicBezTo>
                      <a:pt x="388" y="1498"/>
                      <a:pt x="497" y="905"/>
                      <a:pt x="535" y="309"/>
                    </a:cubicBezTo>
                    <a:cubicBezTo>
                      <a:pt x="456" y="192"/>
                      <a:pt x="357" y="86"/>
                      <a:pt x="244" y="1"/>
                    </a:cubicBezTo>
                    <a:close/>
                  </a:path>
                </a:pathLst>
              </a:custGeom>
              <a:solidFill>
                <a:srgbClr val="9793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15"/>
              <p:cNvSpPr/>
              <p:nvPr/>
            </p:nvSpPr>
            <p:spPr>
              <a:xfrm>
                <a:off x="1497958" y="1021034"/>
                <a:ext cx="755250" cy="357747"/>
              </a:xfrm>
              <a:custGeom>
                <a:avLst/>
                <a:gdLst/>
                <a:ahLst/>
                <a:cxnLst/>
                <a:rect l="l" t="t" r="r" b="b"/>
                <a:pathLst>
                  <a:path w="14951" h="7082" extrusionOk="0">
                    <a:moveTo>
                      <a:pt x="13375" y="11"/>
                    </a:moveTo>
                    <a:cubicBezTo>
                      <a:pt x="13437" y="518"/>
                      <a:pt x="13519" y="1025"/>
                      <a:pt x="13625" y="1536"/>
                    </a:cubicBezTo>
                    <a:cubicBezTo>
                      <a:pt x="13728" y="2029"/>
                      <a:pt x="13857" y="2508"/>
                      <a:pt x="14005" y="2978"/>
                    </a:cubicBezTo>
                    <a:cubicBezTo>
                      <a:pt x="14088" y="3057"/>
                      <a:pt x="14112" y="3160"/>
                      <a:pt x="14091" y="3255"/>
                    </a:cubicBezTo>
                    <a:cubicBezTo>
                      <a:pt x="14145" y="3427"/>
                      <a:pt x="14204" y="3598"/>
                      <a:pt x="14262" y="3765"/>
                    </a:cubicBezTo>
                    <a:cubicBezTo>
                      <a:pt x="14005" y="2553"/>
                      <a:pt x="13775" y="1220"/>
                      <a:pt x="13584" y="18"/>
                    </a:cubicBezTo>
                    <a:cubicBezTo>
                      <a:pt x="13546" y="15"/>
                      <a:pt x="13498" y="11"/>
                      <a:pt x="13443" y="11"/>
                    </a:cubicBezTo>
                    <a:close/>
                    <a:moveTo>
                      <a:pt x="12813" y="1"/>
                    </a:moveTo>
                    <a:cubicBezTo>
                      <a:pt x="12878" y="35"/>
                      <a:pt x="12940" y="69"/>
                      <a:pt x="13002" y="107"/>
                    </a:cubicBezTo>
                    <a:cubicBezTo>
                      <a:pt x="13286" y="282"/>
                      <a:pt x="13111" y="682"/>
                      <a:pt x="12850" y="682"/>
                    </a:cubicBezTo>
                    <a:cubicBezTo>
                      <a:pt x="12799" y="682"/>
                      <a:pt x="12748" y="668"/>
                      <a:pt x="12693" y="638"/>
                    </a:cubicBezTo>
                    <a:cubicBezTo>
                      <a:pt x="12289" y="391"/>
                      <a:pt x="11854" y="244"/>
                      <a:pt x="11381" y="213"/>
                    </a:cubicBezTo>
                    <a:cubicBezTo>
                      <a:pt x="11241" y="203"/>
                      <a:pt x="11148" y="118"/>
                      <a:pt x="11111" y="11"/>
                    </a:cubicBezTo>
                    <a:lnTo>
                      <a:pt x="6431" y="11"/>
                    </a:lnTo>
                    <a:cubicBezTo>
                      <a:pt x="6698" y="323"/>
                      <a:pt x="6883" y="655"/>
                      <a:pt x="7010" y="929"/>
                    </a:cubicBezTo>
                    <a:cubicBezTo>
                      <a:pt x="7353" y="1669"/>
                      <a:pt x="7483" y="2477"/>
                      <a:pt x="7552" y="3019"/>
                    </a:cubicBezTo>
                    <a:cubicBezTo>
                      <a:pt x="7572" y="3201"/>
                      <a:pt x="7593" y="3382"/>
                      <a:pt x="7609" y="3566"/>
                    </a:cubicBezTo>
                    <a:cubicBezTo>
                      <a:pt x="7901" y="3669"/>
                      <a:pt x="8123" y="3930"/>
                      <a:pt x="8178" y="4255"/>
                    </a:cubicBezTo>
                    <a:cubicBezTo>
                      <a:pt x="8181" y="4269"/>
                      <a:pt x="8185" y="4283"/>
                      <a:pt x="8189" y="4297"/>
                    </a:cubicBezTo>
                    <a:cubicBezTo>
                      <a:pt x="8795" y="4303"/>
                      <a:pt x="9401" y="4314"/>
                      <a:pt x="10007" y="4341"/>
                    </a:cubicBezTo>
                    <a:cubicBezTo>
                      <a:pt x="9928" y="4235"/>
                      <a:pt x="9863" y="4129"/>
                      <a:pt x="9822" y="4023"/>
                    </a:cubicBezTo>
                    <a:cubicBezTo>
                      <a:pt x="9799" y="4029"/>
                      <a:pt x="9778" y="4033"/>
                      <a:pt x="9754" y="4033"/>
                    </a:cubicBezTo>
                    <a:cubicBezTo>
                      <a:pt x="9555" y="4033"/>
                      <a:pt x="9343" y="3810"/>
                      <a:pt x="9459" y="3566"/>
                    </a:cubicBezTo>
                    <a:cubicBezTo>
                      <a:pt x="9925" y="2605"/>
                      <a:pt x="10761" y="2235"/>
                      <a:pt x="11655" y="2235"/>
                    </a:cubicBezTo>
                    <a:cubicBezTo>
                      <a:pt x="12354" y="2235"/>
                      <a:pt x="13090" y="2461"/>
                      <a:pt x="13714" y="2803"/>
                    </a:cubicBezTo>
                    <a:cubicBezTo>
                      <a:pt x="13604" y="2330"/>
                      <a:pt x="13505" y="1861"/>
                      <a:pt x="13416" y="1405"/>
                    </a:cubicBezTo>
                    <a:cubicBezTo>
                      <a:pt x="13327" y="946"/>
                      <a:pt x="13248" y="480"/>
                      <a:pt x="13183" y="11"/>
                    </a:cubicBezTo>
                    <a:cubicBezTo>
                      <a:pt x="13060" y="4"/>
                      <a:pt x="12937" y="1"/>
                      <a:pt x="12813" y="1"/>
                    </a:cubicBezTo>
                    <a:close/>
                    <a:moveTo>
                      <a:pt x="12758" y="3039"/>
                    </a:moveTo>
                    <a:cubicBezTo>
                      <a:pt x="12847" y="3197"/>
                      <a:pt x="12891" y="3368"/>
                      <a:pt x="12899" y="3536"/>
                    </a:cubicBezTo>
                    <a:cubicBezTo>
                      <a:pt x="12909" y="3851"/>
                      <a:pt x="12738" y="4252"/>
                      <a:pt x="12453" y="4560"/>
                    </a:cubicBezTo>
                    <a:cubicBezTo>
                      <a:pt x="12772" y="4608"/>
                      <a:pt x="13090" y="4667"/>
                      <a:pt x="13405" y="4731"/>
                    </a:cubicBezTo>
                    <a:cubicBezTo>
                      <a:pt x="14433" y="4954"/>
                      <a:pt x="14570" y="5975"/>
                      <a:pt x="14190" y="6746"/>
                    </a:cubicBezTo>
                    <a:cubicBezTo>
                      <a:pt x="14454" y="6646"/>
                      <a:pt x="14711" y="6526"/>
                      <a:pt x="14951" y="6386"/>
                    </a:cubicBezTo>
                    <a:cubicBezTo>
                      <a:pt x="14910" y="6266"/>
                      <a:pt x="14869" y="6140"/>
                      <a:pt x="14828" y="6009"/>
                    </a:cubicBezTo>
                    <a:cubicBezTo>
                      <a:pt x="14430" y="5228"/>
                      <a:pt x="14132" y="4368"/>
                      <a:pt x="13895" y="3502"/>
                    </a:cubicBezTo>
                    <a:cubicBezTo>
                      <a:pt x="13865" y="3512"/>
                      <a:pt x="13834" y="3519"/>
                      <a:pt x="13803" y="3519"/>
                    </a:cubicBezTo>
                    <a:cubicBezTo>
                      <a:pt x="13751" y="3519"/>
                      <a:pt x="13700" y="3502"/>
                      <a:pt x="13645" y="3471"/>
                    </a:cubicBezTo>
                    <a:cubicBezTo>
                      <a:pt x="13375" y="3299"/>
                      <a:pt x="13073" y="3149"/>
                      <a:pt x="12758" y="3039"/>
                    </a:cubicBezTo>
                    <a:close/>
                    <a:moveTo>
                      <a:pt x="3817" y="11"/>
                    </a:moveTo>
                    <a:cubicBezTo>
                      <a:pt x="3776" y="118"/>
                      <a:pt x="3687" y="203"/>
                      <a:pt x="3544" y="213"/>
                    </a:cubicBezTo>
                    <a:cubicBezTo>
                      <a:pt x="3174" y="237"/>
                      <a:pt x="2824" y="333"/>
                      <a:pt x="2495" y="494"/>
                    </a:cubicBezTo>
                    <a:cubicBezTo>
                      <a:pt x="1968" y="1025"/>
                      <a:pt x="1464" y="1590"/>
                      <a:pt x="967" y="2180"/>
                    </a:cubicBezTo>
                    <a:cubicBezTo>
                      <a:pt x="960" y="2189"/>
                      <a:pt x="950" y="2193"/>
                      <a:pt x="940" y="2193"/>
                    </a:cubicBezTo>
                    <a:cubicBezTo>
                      <a:pt x="913" y="2193"/>
                      <a:pt x="885" y="2159"/>
                      <a:pt x="905" y="2132"/>
                    </a:cubicBezTo>
                    <a:cubicBezTo>
                      <a:pt x="1214" y="1614"/>
                      <a:pt x="1574" y="1121"/>
                      <a:pt x="1971" y="662"/>
                    </a:cubicBezTo>
                    <a:cubicBezTo>
                      <a:pt x="1912" y="635"/>
                      <a:pt x="1861" y="586"/>
                      <a:pt x="1827" y="532"/>
                    </a:cubicBezTo>
                    <a:cubicBezTo>
                      <a:pt x="728" y="1614"/>
                      <a:pt x="111" y="2508"/>
                      <a:pt x="111" y="2508"/>
                    </a:cubicBezTo>
                    <a:cubicBezTo>
                      <a:pt x="111" y="3522"/>
                      <a:pt x="42" y="5677"/>
                      <a:pt x="1" y="6876"/>
                    </a:cubicBezTo>
                    <a:cubicBezTo>
                      <a:pt x="419" y="7010"/>
                      <a:pt x="864" y="7081"/>
                      <a:pt x="1324" y="7081"/>
                    </a:cubicBezTo>
                    <a:lnTo>
                      <a:pt x="1607" y="7081"/>
                    </a:lnTo>
                    <a:cubicBezTo>
                      <a:pt x="1337" y="6965"/>
                      <a:pt x="1084" y="6804"/>
                      <a:pt x="872" y="6571"/>
                    </a:cubicBezTo>
                    <a:cubicBezTo>
                      <a:pt x="576" y="6249"/>
                      <a:pt x="590" y="5725"/>
                      <a:pt x="872" y="5400"/>
                    </a:cubicBezTo>
                    <a:cubicBezTo>
                      <a:pt x="1255" y="4961"/>
                      <a:pt x="1806" y="4742"/>
                      <a:pt x="2382" y="4611"/>
                    </a:cubicBezTo>
                    <a:cubicBezTo>
                      <a:pt x="2070" y="4293"/>
                      <a:pt x="1879" y="3868"/>
                      <a:pt x="1889" y="3536"/>
                    </a:cubicBezTo>
                    <a:cubicBezTo>
                      <a:pt x="1895" y="3368"/>
                      <a:pt x="1944" y="3197"/>
                      <a:pt x="2032" y="3036"/>
                    </a:cubicBezTo>
                    <a:lnTo>
                      <a:pt x="2032" y="3036"/>
                    </a:lnTo>
                    <a:cubicBezTo>
                      <a:pt x="1718" y="3149"/>
                      <a:pt x="1413" y="3299"/>
                      <a:pt x="1142" y="3471"/>
                    </a:cubicBezTo>
                    <a:cubicBezTo>
                      <a:pt x="1090" y="3502"/>
                      <a:pt x="1036" y="3519"/>
                      <a:pt x="988" y="3519"/>
                    </a:cubicBezTo>
                    <a:cubicBezTo>
                      <a:pt x="728" y="3519"/>
                      <a:pt x="556" y="3118"/>
                      <a:pt x="834" y="2940"/>
                    </a:cubicBezTo>
                    <a:cubicBezTo>
                      <a:pt x="1505" y="2522"/>
                      <a:pt x="2341" y="2235"/>
                      <a:pt x="3133" y="2235"/>
                    </a:cubicBezTo>
                    <a:cubicBezTo>
                      <a:pt x="4026" y="2235"/>
                      <a:pt x="4862" y="2605"/>
                      <a:pt x="5328" y="3566"/>
                    </a:cubicBezTo>
                    <a:cubicBezTo>
                      <a:pt x="5444" y="3810"/>
                      <a:pt x="5232" y="4033"/>
                      <a:pt x="5033" y="4033"/>
                    </a:cubicBezTo>
                    <a:cubicBezTo>
                      <a:pt x="5009" y="4033"/>
                      <a:pt x="4989" y="4029"/>
                      <a:pt x="4968" y="4023"/>
                    </a:cubicBezTo>
                    <a:cubicBezTo>
                      <a:pt x="4927" y="4115"/>
                      <a:pt x="4875" y="4208"/>
                      <a:pt x="4811" y="4300"/>
                    </a:cubicBezTo>
                    <a:cubicBezTo>
                      <a:pt x="5163" y="4279"/>
                      <a:pt x="5520" y="4276"/>
                      <a:pt x="5873" y="4276"/>
                    </a:cubicBezTo>
                    <a:cubicBezTo>
                      <a:pt x="6054" y="4276"/>
                      <a:pt x="6236" y="4276"/>
                      <a:pt x="6417" y="4279"/>
                    </a:cubicBezTo>
                    <a:cubicBezTo>
                      <a:pt x="6417" y="4269"/>
                      <a:pt x="6417" y="4262"/>
                      <a:pt x="6421" y="4255"/>
                    </a:cubicBezTo>
                    <a:cubicBezTo>
                      <a:pt x="6493" y="3838"/>
                      <a:pt x="6842" y="3522"/>
                      <a:pt x="7267" y="3522"/>
                    </a:cubicBezTo>
                    <a:lnTo>
                      <a:pt x="7335" y="3522"/>
                    </a:lnTo>
                    <a:cubicBezTo>
                      <a:pt x="7356" y="3522"/>
                      <a:pt x="7376" y="3522"/>
                      <a:pt x="7400" y="3525"/>
                    </a:cubicBezTo>
                    <a:cubicBezTo>
                      <a:pt x="7383" y="3365"/>
                      <a:pt x="7367" y="3204"/>
                      <a:pt x="7349" y="3043"/>
                    </a:cubicBezTo>
                    <a:cubicBezTo>
                      <a:pt x="7243" y="2203"/>
                      <a:pt x="7075" y="1560"/>
                      <a:pt x="6825" y="1015"/>
                    </a:cubicBezTo>
                    <a:cubicBezTo>
                      <a:pt x="6688" y="714"/>
                      <a:pt x="6472" y="344"/>
                      <a:pt x="6160" y="11"/>
                    </a:cubicBezTo>
                    <a:close/>
                  </a:path>
                </a:pathLst>
              </a:custGeom>
              <a:solidFill>
                <a:srgbClr val="FFD2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15"/>
              <p:cNvSpPr/>
              <p:nvPr/>
            </p:nvSpPr>
            <p:spPr>
              <a:xfrm>
                <a:off x="1426175" y="1021034"/>
                <a:ext cx="897298" cy="347341"/>
              </a:xfrm>
              <a:custGeom>
                <a:avLst/>
                <a:gdLst/>
                <a:ahLst/>
                <a:cxnLst/>
                <a:rect l="l" t="t" r="r" b="b"/>
                <a:pathLst>
                  <a:path w="17763" h="6876" extrusionOk="0">
                    <a:moveTo>
                      <a:pt x="15005" y="18"/>
                    </a:moveTo>
                    <a:lnTo>
                      <a:pt x="15005" y="18"/>
                    </a:lnTo>
                    <a:cubicBezTo>
                      <a:pt x="15196" y="1220"/>
                      <a:pt x="15426" y="2553"/>
                      <a:pt x="15683" y="3765"/>
                    </a:cubicBezTo>
                    <a:cubicBezTo>
                      <a:pt x="15971" y="4602"/>
                      <a:pt x="16290" y="5420"/>
                      <a:pt x="16570" y="6266"/>
                    </a:cubicBezTo>
                    <a:cubicBezTo>
                      <a:pt x="16817" y="6112"/>
                      <a:pt x="17046" y="5938"/>
                      <a:pt x="17262" y="5745"/>
                    </a:cubicBezTo>
                    <a:cubicBezTo>
                      <a:pt x="17468" y="5002"/>
                      <a:pt x="17670" y="4064"/>
                      <a:pt x="17721" y="3098"/>
                    </a:cubicBezTo>
                    <a:cubicBezTo>
                      <a:pt x="17762" y="2378"/>
                      <a:pt x="17673" y="1457"/>
                      <a:pt x="17512" y="518"/>
                    </a:cubicBezTo>
                    <a:lnTo>
                      <a:pt x="17221" y="432"/>
                    </a:lnTo>
                    <a:cubicBezTo>
                      <a:pt x="16522" y="230"/>
                      <a:pt x="15810" y="100"/>
                      <a:pt x="15093" y="39"/>
                    </a:cubicBezTo>
                    <a:cubicBezTo>
                      <a:pt x="15070" y="31"/>
                      <a:pt x="15043" y="25"/>
                      <a:pt x="15005" y="18"/>
                    </a:cubicBezTo>
                    <a:close/>
                    <a:moveTo>
                      <a:pt x="16249" y="6009"/>
                    </a:moveTo>
                    <a:lnTo>
                      <a:pt x="16249" y="6009"/>
                    </a:lnTo>
                    <a:cubicBezTo>
                      <a:pt x="16290" y="6140"/>
                      <a:pt x="16331" y="6266"/>
                      <a:pt x="16372" y="6386"/>
                    </a:cubicBezTo>
                    <a:cubicBezTo>
                      <a:pt x="16393" y="6376"/>
                      <a:pt x="16413" y="6366"/>
                      <a:pt x="16434" y="6352"/>
                    </a:cubicBezTo>
                    <a:cubicBezTo>
                      <a:pt x="16368" y="6238"/>
                      <a:pt x="16306" y="6126"/>
                      <a:pt x="16249" y="6009"/>
                    </a:cubicBezTo>
                    <a:close/>
                    <a:moveTo>
                      <a:pt x="3439" y="1"/>
                    </a:moveTo>
                    <a:cubicBezTo>
                      <a:pt x="3378" y="1"/>
                      <a:pt x="3320" y="4"/>
                      <a:pt x="3169" y="11"/>
                    </a:cubicBezTo>
                    <a:cubicBezTo>
                      <a:pt x="2885" y="11"/>
                      <a:pt x="2381" y="39"/>
                      <a:pt x="2381" y="39"/>
                    </a:cubicBezTo>
                    <a:cubicBezTo>
                      <a:pt x="1655" y="97"/>
                      <a:pt x="932" y="227"/>
                      <a:pt x="223" y="432"/>
                    </a:cubicBezTo>
                    <a:lnTo>
                      <a:pt x="124" y="463"/>
                    </a:lnTo>
                    <a:cubicBezTo>
                      <a:pt x="93" y="470"/>
                      <a:pt x="62" y="480"/>
                      <a:pt x="32" y="491"/>
                    </a:cubicBezTo>
                    <a:cubicBezTo>
                      <a:pt x="11" y="693"/>
                      <a:pt x="0" y="891"/>
                      <a:pt x="0" y="1097"/>
                    </a:cubicBezTo>
                    <a:cubicBezTo>
                      <a:pt x="0" y="2546"/>
                      <a:pt x="79" y="5293"/>
                      <a:pt x="432" y="6194"/>
                    </a:cubicBezTo>
                    <a:cubicBezTo>
                      <a:pt x="473" y="6297"/>
                      <a:pt x="518" y="6396"/>
                      <a:pt x="562" y="6496"/>
                    </a:cubicBezTo>
                    <a:cubicBezTo>
                      <a:pt x="833" y="6650"/>
                      <a:pt x="1121" y="6780"/>
                      <a:pt x="1422" y="6876"/>
                    </a:cubicBezTo>
                    <a:cubicBezTo>
                      <a:pt x="1463" y="5677"/>
                      <a:pt x="1532" y="3522"/>
                      <a:pt x="1532" y="2508"/>
                    </a:cubicBezTo>
                    <a:cubicBezTo>
                      <a:pt x="1532" y="2508"/>
                      <a:pt x="2149" y="1614"/>
                      <a:pt x="3248" y="532"/>
                    </a:cubicBezTo>
                    <a:cubicBezTo>
                      <a:pt x="3169" y="398"/>
                      <a:pt x="3176" y="213"/>
                      <a:pt x="3344" y="107"/>
                    </a:cubicBezTo>
                    <a:cubicBezTo>
                      <a:pt x="3406" y="72"/>
                      <a:pt x="3467" y="35"/>
                      <a:pt x="3529" y="4"/>
                    </a:cubicBezTo>
                    <a:cubicBezTo>
                      <a:pt x="3495" y="1"/>
                      <a:pt x="3467" y="1"/>
                      <a:pt x="3439" y="1"/>
                    </a:cubicBezTo>
                    <a:close/>
                  </a:path>
                </a:pathLst>
              </a:custGeom>
              <a:solidFill>
                <a:srgbClr val="9793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" name="Google Shape;159;p15"/>
              <p:cNvSpPr/>
              <p:nvPr/>
            </p:nvSpPr>
            <p:spPr>
              <a:xfrm>
                <a:off x="2163911" y="1021539"/>
                <a:ext cx="99363" cy="320366"/>
              </a:xfrm>
              <a:custGeom>
                <a:avLst/>
                <a:gdLst/>
                <a:ahLst/>
                <a:cxnLst/>
                <a:rect l="l" t="t" r="r" b="b"/>
                <a:pathLst>
                  <a:path w="1967" h="6342" extrusionOk="0">
                    <a:moveTo>
                      <a:pt x="0" y="1"/>
                    </a:moveTo>
                    <a:cubicBezTo>
                      <a:pt x="65" y="470"/>
                      <a:pt x="144" y="936"/>
                      <a:pt x="233" y="1395"/>
                    </a:cubicBezTo>
                    <a:cubicBezTo>
                      <a:pt x="322" y="1851"/>
                      <a:pt x="421" y="2320"/>
                      <a:pt x="531" y="2793"/>
                    </a:cubicBezTo>
                    <a:cubicBezTo>
                      <a:pt x="613" y="2837"/>
                      <a:pt x="692" y="2882"/>
                      <a:pt x="771" y="2930"/>
                    </a:cubicBezTo>
                    <a:cubicBezTo>
                      <a:pt x="788" y="2944"/>
                      <a:pt x="805" y="2954"/>
                      <a:pt x="822" y="2968"/>
                    </a:cubicBezTo>
                    <a:cubicBezTo>
                      <a:pt x="674" y="2498"/>
                      <a:pt x="545" y="2019"/>
                      <a:pt x="442" y="1526"/>
                    </a:cubicBezTo>
                    <a:cubicBezTo>
                      <a:pt x="336" y="1015"/>
                      <a:pt x="254" y="508"/>
                      <a:pt x="192" y="1"/>
                    </a:cubicBezTo>
                    <a:close/>
                    <a:moveTo>
                      <a:pt x="908" y="3245"/>
                    </a:moveTo>
                    <a:cubicBezTo>
                      <a:pt x="887" y="3355"/>
                      <a:pt x="812" y="3450"/>
                      <a:pt x="712" y="3492"/>
                    </a:cubicBezTo>
                    <a:cubicBezTo>
                      <a:pt x="949" y="4358"/>
                      <a:pt x="1247" y="5218"/>
                      <a:pt x="1645" y="5999"/>
                    </a:cubicBezTo>
                    <a:cubicBezTo>
                      <a:pt x="1702" y="6116"/>
                      <a:pt x="1764" y="6228"/>
                      <a:pt x="1830" y="6342"/>
                    </a:cubicBezTo>
                    <a:cubicBezTo>
                      <a:pt x="1877" y="6315"/>
                      <a:pt x="1922" y="6287"/>
                      <a:pt x="1966" y="6256"/>
                    </a:cubicBezTo>
                    <a:cubicBezTo>
                      <a:pt x="1686" y="5410"/>
                      <a:pt x="1367" y="4592"/>
                      <a:pt x="1079" y="3755"/>
                    </a:cubicBezTo>
                    <a:cubicBezTo>
                      <a:pt x="1021" y="3588"/>
                      <a:pt x="962" y="3417"/>
                      <a:pt x="908" y="3245"/>
                    </a:cubicBezTo>
                    <a:close/>
                  </a:path>
                </a:pathLst>
              </a:custGeom>
              <a:solidFill>
                <a:srgbClr val="9793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" name="Google Shape;160;p15"/>
              <p:cNvSpPr/>
              <p:nvPr/>
            </p:nvSpPr>
            <p:spPr>
              <a:xfrm>
                <a:off x="1542614" y="1045989"/>
                <a:ext cx="81430" cy="85875"/>
              </a:xfrm>
              <a:custGeom>
                <a:avLst/>
                <a:gdLst/>
                <a:ahLst/>
                <a:cxnLst/>
                <a:rect l="l" t="t" r="r" b="b"/>
                <a:pathLst>
                  <a:path w="1612" h="1700" extrusionOk="0">
                    <a:moveTo>
                      <a:pt x="1611" y="0"/>
                    </a:moveTo>
                    <a:lnTo>
                      <a:pt x="1611" y="0"/>
                    </a:lnTo>
                    <a:cubicBezTo>
                      <a:pt x="1522" y="41"/>
                      <a:pt x="1433" y="89"/>
                      <a:pt x="1347" y="144"/>
                    </a:cubicBezTo>
                    <a:cubicBezTo>
                      <a:pt x="1296" y="174"/>
                      <a:pt x="1241" y="188"/>
                      <a:pt x="1193" y="188"/>
                    </a:cubicBezTo>
                    <a:cubicBezTo>
                      <a:pt x="1155" y="188"/>
                      <a:pt x="1121" y="182"/>
                      <a:pt x="1087" y="168"/>
                    </a:cubicBezTo>
                    <a:cubicBezTo>
                      <a:pt x="690" y="627"/>
                      <a:pt x="330" y="1120"/>
                      <a:pt x="21" y="1638"/>
                    </a:cubicBezTo>
                    <a:cubicBezTo>
                      <a:pt x="1" y="1665"/>
                      <a:pt x="29" y="1699"/>
                      <a:pt x="56" y="1699"/>
                    </a:cubicBezTo>
                    <a:cubicBezTo>
                      <a:pt x="66" y="1699"/>
                      <a:pt x="76" y="1695"/>
                      <a:pt x="83" y="1686"/>
                    </a:cubicBezTo>
                    <a:cubicBezTo>
                      <a:pt x="580" y="1096"/>
                      <a:pt x="1084" y="531"/>
                      <a:pt x="1611" y="0"/>
                    </a:cubicBezTo>
                    <a:close/>
                  </a:path>
                </a:pathLst>
              </a:custGeom>
              <a:solidFill>
                <a:srgbClr val="9793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15"/>
              <p:cNvSpPr/>
              <p:nvPr/>
            </p:nvSpPr>
            <p:spPr>
              <a:xfrm>
                <a:off x="2059191" y="1021034"/>
                <a:ext cx="109971" cy="34502"/>
              </a:xfrm>
              <a:custGeom>
                <a:avLst/>
                <a:gdLst/>
                <a:ahLst/>
                <a:cxnLst/>
                <a:rect l="l" t="t" r="r" b="b"/>
                <a:pathLst>
                  <a:path w="2177" h="683" extrusionOk="0">
                    <a:moveTo>
                      <a:pt x="1648" y="1"/>
                    </a:moveTo>
                    <a:cubicBezTo>
                      <a:pt x="1501" y="1"/>
                      <a:pt x="1354" y="4"/>
                      <a:pt x="1206" y="11"/>
                    </a:cubicBezTo>
                    <a:lnTo>
                      <a:pt x="1" y="11"/>
                    </a:lnTo>
                    <a:cubicBezTo>
                      <a:pt x="38" y="118"/>
                      <a:pt x="131" y="203"/>
                      <a:pt x="271" y="213"/>
                    </a:cubicBezTo>
                    <a:cubicBezTo>
                      <a:pt x="744" y="244"/>
                      <a:pt x="1179" y="391"/>
                      <a:pt x="1583" y="638"/>
                    </a:cubicBezTo>
                    <a:cubicBezTo>
                      <a:pt x="1638" y="668"/>
                      <a:pt x="1689" y="682"/>
                      <a:pt x="1740" y="682"/>
                    </a:cubicBezTo>
                    <a:cubicBezTo>
                      <a:pt x="2001" y="682"/>
                      <a:pt x="2176" y="282"/>
                      <a:pt x="1892" y="107"/>
                    </a:cubicBezTo>
                    <a:cubicBezTo>
                      <a:pt x="1830" y="69"/>
                      <a:pt x="1768" y="35"/>
                      <a:pt x="1703" y="1"/>
                    </a:cubicBezTo>
                    <a:close/>
                  </a:path>
                </a:pathLst>
              </a:custGeom>
              <a:solidFill>
                <a:srgbClr val="9793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15"/>
              <p:cNvSpPr/>
              <p:nvPr/>
            </p:nvSpPr>
            <p:spPr>
              <a:xfrm>
                <a:off x="1586210" y="1021236"/>
                <a:ext cx="104617" cy="34300"/>
              </a:xfrm>
              <a:custGeom>
                <a:avLst/>
                <a:gdLst/>
                <a:ahLst/>
                <a:cxnLst/>
                <a:rect l="l" t="t" r="r" b="b"/>
                <a:pathLst>
                  <a:path w="2071" h="679" extrusionOk="0">
                    <a:moveTo>
                      <a:pt x="361" y="0"/>
                    </a:moveTo>
                    <a:cubicBezTo>
                      <a:pt x="299" y="31"/>
                      <a:pt x="238" y="68"/>
                      <a:pt x="176" y="103"/>
                    </a:cubicBezTo>
                    <a:cubicBezTo>
                      <a:pt x="8" y="209"/>
                      <a:pt x="1" y="394"/>
                      <a:pt x="80" y="528"/>
                    </a:cubicBezTo>
                    <a:cubicBezTo>
                      <a:pt x="114" y="582"/>
                      <a:pt x="165" y="631"/>
                      <a:pt x="224" y="658"/>
                    </a:cubicBezTo>
                    <a:cubicBezTo>
                      <a:pt x="258" y="672"/>
                      <a:pt x="292" y="678"/>
                      <a:pt x="330" y="678"/>
                    </a:cubicBezTo>
                    <a:cubicBezTo>
                      <a:pt x="378" y="678"/>
                      <a:pt x="433" y="664"/>
                      <a:pt x="484" y="634"/>
                    </a:cubicBezTo>
                    <a:cubicBezTo>
                      <a:pt x="570" y="579"/>
                      <a:pt x="659" y="531"/>
                      <a:pt x="748" y="490"/>
                    </a:cubicBezTo>
                    <a:cubicBezTo>
                      <a:pt x="1077" y="329"/>
                      <a:pt x="1427" y="233"/>
                      <a:pt x="1797" y="209"/>
                    </a:cubicBezTo>
                    <a:cubicBezTo>
                      <a:pt x="1940" y="199"/>
                      <a:pt x="2029" y="114"/>
                      <a:pt x="2070" y="7"/>
                    </a:cubicBezTo>
                    <a:lnTo>
                      <a:pt x="539" y="7"/>
                    </a:lnTo>
                    <a:cubicBezTo>
                      <a:pt x="456" y="3"/>
                      <a:pt x="402" y="0"/>
                      <a:pt x="361" y="0"/>
                    </a:cubicBezTo>
                    <a:close/>
                  </a:path>
                </a:pathLst>
              </a:custGeom>
              <a:solidFill>
                <a:srgbClr val="9793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" name="Google Shape;163;p15"/>
              <p:cNvSpPr/>
              <p:nvPr/>
            </p:nvSpPr>
            <p:spPr>
              <a:xfrm>
                <a:off x="1527055" y="1237041"/>
                <a:ext cx="706957" cy="141745"/>
              </a:xfrm>
              <a:custGeom>
                <a:avLst/>
                <a:gdLst/>
                <a:ahLst/>
                <a:cxnLst/>
                <a:rect l="l" t="t" r="r" b="b"/>
                <a:pathLst>
                  <a:path w="13995" h="2806" extrusionOk="0">
                    <a:moveTo>
                      <a:pt x="5297" y="0"/>
                    </a:moveTo>
                    <a:cubicBezTo>
                      <a:pt x="4944" y="0"/>
                      <a:pt x="4587" y="3"/>
                      <a:pt x="4235" y="24"/>
                    </a:cubicBezTo>
                    <a:cubicBezTo>
                      <a:pt x="3954" y="418"/>
                      <a:pt x="3430" y="774"/>
                      <a:pt x="2783" y="774"/>
                    </a:cubicBezTo>
                    <a:lnTo>
                      <a:pt x="2751" y="774"/>
                    </a:lnTo>
                    <a:cubicBezTo>
                      <a:pt x="2385" y="767"/>
                      <a:pt x="2056" y="585"/>
                      <a:pt x="1806" y="335"/>
                    </a:cubicBezTo>
                    <a:cubicBezTo>
                      <a:pt x="1230" y="466"/>
                      <a:pt x="679" y="685"/>
                      <a:pt x="296" y="1124"/>
                    </a:cubicBezTo>
                    <a:cubicBezTo>
                      <a:pt x="14" y="1449"/>
                      <a:pt x="0" y="1973"/>
                      <a:pt x="296" y="2295"/>
                    </a:cubicBezTo>
                    <a:cubicBezTo>
                      <a:pt x="508" y="2528"/>
                      <a:pt x="761" y="2689"/>
                      <a:pt x="1031" y="2805"/>
                    </a:cubicBezTo>
                    <a:lnTo>
                      <a:pt x="1693" y="2805"/>
                    </a:lnTo>
                    <a:cubicBezTo>
                      <a:pt x="3762" y="2805"/>
                      <a:pt x="5482" y="1962"/>
                      <a:pt x="5841" y="3"/>
                    </a:cubicBezTo>
                    <a:cubicBezTo>
                      <a:pt x="5660" y="0"/>
                      <a:pt x="5478" y="0"/>
                      <a:pt x="5297" y="0"/>
                    </a:cubicBezTo>
                    <a:close/>
                    <a:moveTo>
                      <a:pt x="7613" y="21"/>
                    </a:moveTo>
                    <a:lnTo>
                      <a:pt x="7613" y="21"/>
                    </a:lnTo>
                    <a:cubicBezTo>
                      <a:pt x="7975" y="1970"/>
                      <a:pt x="9692" y="2805"/>
                      <a:pt x="11754" y="2805"/>
                    </a:cubicBezTo>
                    <a:cubicBezTo>
                      <a:pt x="12408" y="2805"/>
                      <a:pt x="13035" y="2689"/>
                      <a:pt x="13614" y="2470"/>
                    </a:cubicBezTo>
                    <a:cubicBezTo>
                      <a:pt x="13994" y="1699"/>
                      <a:pt x="13857" y="678"/>
                      <a:pt x="12829" y="455"/>
                    </a:cubicBezTo>
                    <a:cubicBezTo>
                      <a:pt x="12514" y="391"/>
                      <a:pt x="12196" y="332"/>
                      <a:pt x="11877" y="284"/>
                    </a:cubicBezTo>
                    <a:cubicBezTo>
                      <a:pt x="11624" y="562"/>
                      <a:pt x="11278" y="767"/>
                      <a:pt x="10884" y="774"/>
                    </a:cubicBezTo>
                    <a:lnTo>
                      <a:pt x="10853" y="774"/>
                    </a:lnTo>
                    <a:cubicBezTo>
                      <a:pt x="10230" y="774"/>
                      <a:pt x="9719" y="446"/>
                      <a:pt x="9431" y="65"/>
                    </a:cubicBezTo>
                    <a:cubicBezTo>
                      <a:pt x="8825" y="38"/>
                      <a:pt x="8219" y="27"/>
                      <a:pt x="7613" y="21"/>
                    </a:cubicBezTo>
                    <a:close/>
                  </a:path>
                </a:pathLst>
              </a:custGeom>
              <a:solidFill>
                <a:srgbClr val="F9C8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" name="Google Shape;164;p15"/>
              <p:cNvSpPr/>
              <p:nvPr/>
            </p:nvSpPr>
            <p:spPr>
              <a:xfrm>
                <a:off x="1809137" y="1021539"/>
                <a:ext cx="73247" cy="179682"/>
              </a:xfrm>
              <a:custGeom>
                <a:avLst/>
                <a:gdLst/>
                <a:ahLst/>
                <a:cxnLst/>
                <a:rect l="l" t="t" r="r" b="b"/>
                <a:pathLst>
                  <a:path w="1450" h="3557" extrusionOk="0">
                    <a:moveTo>
                      <a:pt x="0" y="1"/>
                    </a:moveTo>
                    <a:cubicBezTo>
                      <a:pt x="312" y="334"/>
                      <a:pt x="528" y="704"/>
                      <a:pt x="665" y="1005"/>
                    </a:cubicBezTo>
                    <a:cubicBezTo>
                      <a:pt x="915" y="1550"/>
                      <a:pt x="1083" y="2193"/>
                      <a:pt x="1189" y="3033"/>
                    </a:cubicBezTo>
                    <a:cubicBezTo>
                      <a:pt x="1207" y="3194"/>
                      <a:pt x="1223" y="3355"/>
                      <a:pt x="1240" y="3515"/>
                    </a:cubicBezTo>
                    <a:cubicBezTo>
                      <a:pt x="1313" y="3519"/>
                      <a:pt x="1381" y="3536"/>
                      <a:pt x="1449" y="3556"/>
                    </a:cubicBezTo>
                    <a:cubicBezTo>
                      <a:pt x="1433" y="3372"/>
                      <a:pt x="1412" y="3191"/>
                      <a:pt x="1392" y="3009"/>
                    </a:cubicBezTo>
                    <a:cubicBezTo>
                      <a:pt x="1323" y="2467"/>
                      <a:pt x="1193" y="1659"/>
                      <a:pt x="850" y="919"/>
                    </a:cubicBezTo>
                    <a:cubicBezTo>
                      <a:pt x="723" y="645"/>
                      <a:pt x="538" y="313"/>
                      <a:pt x="271" y="1"/>
                    </a:cubicBezTo>
                    <a:close/>
                  </a:path>
                </a:pathLst>
              </a:custGeom>
              <a:solidFill>
                <a:srgbClr val="9793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15"/>
              <p:cNvSpPr/>
              <p:nvPr/>
            </p:nvSpPr>
            <p:spPr>
              <a:xfrm>
                <a:off x="1592827" y="1164146"/>
                <a:ext cx="156142" cy="112042"/>
              </a:xfrm>
              <a:custGeom>
                <a:avLst/>
                <a:gdLst/>
                <a:ahLst/>
                <a:cxnLst/>
                <a:rect l="l" t="t" r="r" b="b"/>
                <a:pathLst>
                  <a:path w="3091" h="2218" extrusionOk="0">
                    <a:moveTo>
                      <a:pt x="1182" y="1"/>
                    </a:moveTo>
                    <a:cubicBezTo>
                      <a:pt x="843" y="8"/>
                      <a:pt x="490" y="83"/>
                      <a:pt x="154" y="203"/>
                    </a:cubicBezTo>
                    <a:cubicBezTo>
                      <a:pt x="66" y="364"/>
                      <a:pt x="17" y="535"/>
                      <a:pt x="11" y="703"/>
                    </a:cubicBezTo>
                    <a:cubicBezTo>
                      <a:pt x="1" y="1035"/>
                      <a:pt x="192" y="1460"/>
                      <a:pt x="504" y="1778"/>
                    </a:cubicBezTo>
                    <a:cubicBezTo>
                      <a:pt x="754" y="2028"/>
                      <a:pt x="1083" y="2210"/>
                      <a:pt x="1449" y="2217"/>
                    </a:cubicBezTo>
                    <a:lnTo>
                      <a:pt x="1481" y="2217"/>
                    </a:lnTo>
                    <a:cubicBezTo>
                      <a:pt x="2128" y="2217"/>
                      <a:pt x="2652" y="1861"/>
                      <a:pt x="2933" y="1467"/>
                    </a:cubicBezTo>
                    <a:cubicBezTo>
                      <a:pt x="2997" y="1375"/>
                      <a:pt x="3049" y="1282"/>
                      <a:pt x="3090" y="1190"/>
                    </a:cubicBezTo>
                    <a:cubicBezTo>
                      <a:pt x="3022" y="1173"/>
                      <a:pt x="2964" y="1124"/>
                      <a:pt x="2923" y="1042"/>
                    </a:cubicBezTo>
                    <a:cubicBezTo>
                      <a:pt x="2803" y="792"/>
                      <a:pt x="2652" y="590"/>
                      <a:pt x="2480" y="439"/>
                    </a:cubicBezTo>
                    <a:lnTo>
                      <a:pt x="2480" y="439"/>
                    </a:lnTo>
                    <a:cubicBezTo>
                      <a:pt x="2563" y="621"/>
                      <a:pt x="2586" y="830"/>
                      <a:pt x="2532" y="1039"/>
                    </a:cubicBezTo>
                    <a:cubicBezTo>
                      <a:pt x="2429" y="1464"/>
                      <a:pt x="2049" y="1745"/>
                      <a:pt x="1631" y="1745"/>
                    </a:cubicBezTo>
                    <a:cubicBezTo>
                      <a:pt x="1555" y="1745"/>
                      <a:pt x="1481" y="1737"/>
                      <a:pt x="1405" y="1717"/>
                    </a:cubicBezTo>
                    <a:cubicBezTo>
                      <a:pt x="908" y="1593"/>
                      <a:pt x="603" y="1087"/>
                      <a:pt x="727" y="590"/>
                    </a:cubicBezTo>
                    <a:cubicBezTo>
                      <a:pt x="795" y="327"/>
                      <a:pt x="963" y="121"/>
                      <a:pt x="1182" y="1"/>
                    </a:cubicBezTo>
                    <a:close/>
                  </a:path>
                </a:pathLst>
              </a:custGeom>
              <a:solidFill>
                <a:srgbClr val="FFFDF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15"/>
              <p:cNvSpPr/>
              <p:nvPr/>
            </p:nvSpPr>
            <p:spPr>
              <a:xfrm>
                <a:off x="1623289" y="1163994"/>
                <a:ext cx="100222" cy="88300"/>
              </a:xfrm>
              <a:custGeom>
                <a:avLst/>
                <a:gdLst/>
                <a:ahLst/>
                <a:cxnLst/>
                <a:rect l="l" t="t" r="r" b="b"/>
                <a:pathLst>
                  <a:path w="1984" h="1748" extrusionOk="0">
                    <a:moveTo>
                      <a:pt x="641" y="1"/>
                    </a:moveTo>
                    <a:cubicBezTo>
                      <a:pt x="620" y="1"/>
                      <a:pt x="600" y="1"/>
                      <a:pt x="579" y="4"/>
                    </a:cubicBezTo>
                    <a:cubicBezTo>
                      <a:pt x="360" y="124"/>
                      <a:pt x="192" y="330"/>
                      <a:pt x="124" y="593"/>
                    </a:cubicBezTo>
                    <a:cubicBezTo>
                      <a:pt x="0" y="1090"/>
                      <a:pt x="305" y="1596"/>
                      <a:pt x="802" y="1720"/>
                    </a:cubicBezTo>
                    <a:cubicBezTo>
                      <a:pt x="878" y="1740"/>
                      <a:pt x="952" y="1748"/>
                      <a:pt x="1028" y="1748"/>
                    </a:cubicBezTo>
                    <a:cubicBezTo>
                      <a:pt x="1446" y="1748"/>
                      <a:pt x="1826" y="1467"/>
                      <a:pt x="1929" y="1042"/>
                    </a:cubicBezTo>
                    <a:cubicBezTo>
                      <a:pt x="1983" y="833"/>
                      <a:pt x="1960" y="624"/>
                      <a:pt x="1877" y="442"/>
                    </a:cubicBezTo>
                    <a:cubicBezTo>
                      <a:pt x="1531" y="127"/>
                      <a:pt x="1100" y="1"/>
                      <a:pt x="641" y="1"/>
                    </a:cubicBezTo>
                    <a:close/>
                  </a:path>
                </a:pathLst>
              </a:custGeom>
              <a:solidFill>
                <a:srgbClr val="9793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5"/>
              <p:cNvSpPr/>
              <p:nvPr/>
            </p:nvSpPr>
            <p:spPr>
              <a:xfrm>
                <a:off x="1525995" y="1133887"/>
                <a:ext cx="247018" cy="90876"/>
              </a:xfrm>
              <a:custGeom>
                <a:avLst/>
                <a:gdLst/>
                <a:ahLst/>
                <a:cxnLst/>
                <a:rect l="l" t="t" r="r" b="b"/>
                <a:pathLst>
                  <a:path w="4890" h="1799" extrusionOk="0">
                    <a:moveTo>
                      <a:pt x="2578" y="1"/>
                    </a:moveTo>
                    <a:cubicBezTo>
                      <a:pt x="1786" y="1"/>
                      <a:pt x="950" y="288"/>
                      <a:pt x="279" y="706"/>
                    </a:cubicBezTo>
                    <a:cubicBezTo>
                      <a:pt x="1" y="884"/>
                      <a:pt x="173" y="1285"/>
                      <a:pt x="433" y="1285"/>
                    </a:cubicBezTo>
                    <a:cubicBezTo>
                      <a:pt x="481" y="1285"/>
                      <a:pt x="535" y="1268"/>
                      <a:pt x="587" y="1237"/>
                    </a:cubicBezTo>
                    <a:cubicBezTo>
                      <a:pt x="858" y="1065"/>
                      <a:pt x="1163" y="915"/>
                      <a:pt x="1477" y="802"/>
                    </a:cubicBezTo>
                    <a:cubicBezTo>
                      <a:pt x="1813" y="682"/>
                      <a:pt x="2166" y="607"/>
                      <a:pt x="2505" y="600"/>
                    </a:cubicBezTo>
                    <a:cubicBezTo>
                      <a:pt x="2526" y="597"/>
                      <a:pt x="2546" y="597"/>
                      <a:pt x="2567" y="597"/>
                    </a:cubicBezTo>
                    <a:cubicBezTo>
                      <a:pt x="3026" y="597"/>
                      <a:pt x="3457" y="723"/>
                      <a:pt x="3803" y="1038"/>
                    </a:cubicBezTo>
                    <a:cubicBezTo>
                      <a:pt x="3975" y="1189"/>
                      <a:pt x="4126" y="1391"/>
                      <a:pt x="4246" y="1641"/>
                    </a:cubicBezTo>
                    <a:cubicBezTo>
                      <a:pt x="4287" y="1723"/>
                      <a:pt x="4345" y="1772"/>
                      <a:pt x="4413" y="1789"/>
                    </a:cubicBezTo>
                    <a:cubicBezTo>
                      <a:pt x="4434" y="1795"/>
                      <a:pt x="4454" y="1799"/>
                      <a:pt x="4478" y="1799"/>
                    </a:cubicBezTo>
                    <a:cubicBezTo>
                      <a:pt x="4677" y="1799"/>
                      <a:pt x="4889" y="1576"/>
                      <a:pt x="4773" y="1332"/>
                    </a:cubicBezTo>
                    <a:cubicBezTo>
                      <a:pt x="4307" y="371"/>
                      <a:pt x="3471" y="1"/>
                      <a:pt x="2578" y="1"/>
                    </a:cubicBezTo>
                    <a:close/>
                  </a:path>
                </a:pathLst>
              </a:custGeom>
              <a:solidFill>
                <a:srgbClr val="9793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5"/>
              <p:cNvSpPr/>
              <p:nvPr/>
            </p:nvSpPr>
            <p:spPr>
              <a:xfrm>
                <a:off x="1994127" y="1164146"/>
                <a:ext cx="155940" cy="112042"/>
              </a:xfrm>
              <a:custGeom>
                <a:avLst/>
                <a:gdLst/>
                <a:ahLst/>
                <a:cxnLst/>
                <a:rect l="l" t="t" r="r" b="b"/>
                <a:pathLst>
                  <a:path w="3087" h="2218" extrusionOk="0">
                    <a:moveTo>
                      <a:pt x="1844" y="1"/>
                    </a:moveTo>
                    <a:cubicBezTo>
                      <a:pt x="2094" y="114"/>
                      <a:pt x="2288" y="336"/>
                      <a:pt x="2361" y="624"/>
                    </a:cubicBezTo>
                    <a:cubicBezTo>
                      <a:pt x="2487" y="1121"/>
                      <a:pt x="2182" y="1628"/>
                      <a:pt x="1686" y="1751"/>
                    </a:cubicBezTo>
                    <a:cubicBezTo>
                      <a:pt x="1610" y="1769"/>
                      <a:pt x="1535" y="1778"/>
                      <a:pt x="1460" y="1778"/>
                    </a:cubicBezTo>
                    <a:cubicBezTo>
                      <a:pt x="1042" y="1778"/>
                      <a:pt x="661" y="1498"/>
                      <a:pt x="559" y="1073"/>
                    </a:cubicBezTo>
                    <a:cubicBezTo>
                      <a:pt x="500" y="840"/>
                      <a:pt x="535" y="607"/>
                      <a:pt x="638" y="412"/>
                    </a:cubicBezTo>
                    <a:lnTo>
                      <a:pt x="638" y="412"/>
                    </a:lnTo>
                    <a:cubicBezTo>
                      <a:pt x="456" y="569"/>
                      <a:pt x="295" y="775"/>
                      <a:pt x="165" y="1042"/>
                    </a:cubicBezTo>
                    <a:cubicBezTo>
                      <a:pt x="124" y="1124"/>
                      <a:pt x="65" y="1173"/>
                      <a:pt x="0" y="1190"/>
                    </a:cubicBezTo>
                    <a:cubicBezTo>
                      <a:pt x="41" y="1296"/>
                      <a:pt x="106" y="1402"/>
                      <a:pt x="185" y="1508"/>
                    </a:cubicBezTo>
                    <a:cubicBezTo>
                      <a:pt x="473" y="1889"/>
                      <a:pt x="984" y="2217"/>
                      <a:pt x="1607" y="2217"/>
                    </a:cubicBezTo>
                    <a:lnTo>
                      <a:pt x="1638" y="2217"/>
                    </a:lnTo>
                    <a:cubicBezTo>
                      <a:pt x="2032" y="2210"/>
                      <a:pt x="2378" y="2005"/>
                      <a:pt x="2631" y="1727"/>
                    </a:cubicBezTo>
                    <a:cubicBezTo>
                      <a:pt x="2916" y="1419"/>
                      <a:pt x="3087" y="1018"/>
                      <a:pt x="3077" y="703"/>
                    </a:cubicBezTo>
                    <a:cubicBezTo>
                      <a:pt x="3069" y="535"/>
                      <a:pt x="3025" y="364"/>
                      <a:pt x="2936" y="206"/>
                    </a:cubicBezTo>
                    <a:cubicBezTo>
                      <a:pt x="2576" y="80"/>
                      <a:pt x="2203" y="1"/>
                      <a:pt x="1844" y="1"/>
                    </a:cubicBezTo>
                    <a:close/>
                  </a:path>
                </a:pathLst>
              </a:custGeom>
              <a:solidFill>
                <a:srgbClr val="FFFDF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" name="Google Shape;169;p15"/>
              <p:cNvSpPr/>
              <p:nvPr/>
            </p:nvSpPr>
            <p:spPr>
              <a:xfrm>
                <a:off x="2019385" y="1164146"/>
                <a:ext cx="100424" cy="89866"/>
              </a:xfrm>
              <a:custGeom>
                <a:avLst/>
                <a:gdLst/>
                <a:ahLst/>
                <a:cxnLst/>
                <a:rect l="l" t="t" r="r" b="b"/>
                <a:pathLst>
                  <a:path w="1988" h="1779" extrusionOk="0">
                    <a:moveTo>
                      <a:pt x="1344" y="1"/>
                    </a:moveTo>
                    <a:cubicBezTo>
                      <a:pt x="898" y="1"/>
                      <a:pt x="480" y="121"/>
                      <a:pt x="138" y="412"/>
                    </a:cubicBezTo>
                    <a:cubicBezTo>
                      <a:pt x="35" y="607"/>
                      <a:pt x="0" y="840"/>
                      <a:pt x="59" y="1073"/>
                    </a:cubicBezTo>
                    <a:cubicBezTo>
                      <a:pt x="161" y="1498"/>
                      <a:pt x="542" y="1778"/>
                      <a:pt x="960" y="1778"/>
                    </a:cubicBezTo>
                    <a:cubicBezTo>
                      <a:pt x="1035" y="1778"/>
                      <a:pt x="1110" y="1769"/>
                      <a:pt x="1186" y="1751"/>
                    </a:cubicBezTo>
                    <a:cubicBezTo>
                      <a:pt x="1682" y="1628"/>
                      <a:pt x="1987" y="1121"/>
                      <a:pt x="1861" y="624"/>
                    </a:cubicBezTo>
                    <a:cubicBezTo>
                      <a:pt x="1788" y="336"/>
                      <a:pt x="1594" y="114"/>
                      <a:pt x="1344" y="1"/>
                    </a:cubicBezTo>
                    <a:close/>
                  </a:path>
                </a:pathLst>
              </a:custGeom>
              <a:solidFill>
                <a:srgbClr val="9793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170;p15"/>
              <p:cNvSpPr/>
              <p:nvPr/>
            </p:nvSpPr>
            <p:spPr>
              <a:xfrm>
                <a:off x="1969930" y="1133887"/>
                <a:ext cx="240906" cy="90876"/>
              </a:xfrm>
              <a:custGeom>
                <a:avLst/>
                <a:gdLst/>
                <a:ahLst/>
                <a:cxnLst/>
                <a:rect l="l" t="t" r="r" b="b"/>
                <a:pathLst>
                  <a:path w="4769" h="1799" extrusionOk="0">
                    <a:moveTo>
                      <a:pt x="2312" y="1"/>
                    </a:moveTo>
                    <a:cubicBezTo>
                      <a:pt x="1418" y="1"/>
                      <a:pt x="582" y="371"/>
                      <a:pt x="116" y="1332"/>
                    </a:cubicBezTo>
                    <a:cubicBezTo>
                      <a:pt x="0" y="1576"/>
                      <a:pt x="212" y="1799"/>
                      <a:pt x="411" y="1799"/>
                    </a:cubicBezTo>
                    <a:cubicBezTo>
                      <a:pt x="435" y="1799"/>
                      <a:pt x="456" y="1795"/>
                      <a:pt x="479" y="1789"/>
                    </a:cubicBezTo>
                    <a:cubicBezTo>
                      <a:pt x="544" y="1772"/>
                      <a:pt x="603" y="1723"/>
                      <a:pt x="644" y="1641"/>
                    </a:cubicBezTo>
                    <a:cubicBezTo>
                      <a:pt x="774" y="1374"/>
                      <a:pt x="935" y="1168"/>
                      <a:pt x="1117" y="1011"/>
                    </a:cubicBezTo>
                    <a:cubicBezTo>
                      <a:pt x="1459" y="720"/>
                      <a:pt x="1877" y="600"/>
                      <a:pt x="2323" y="600"/>
                    </a:cubicBezTo>
                    <a:cubicBezTo>
                      <a:pt x="2682" y="600"/>
                      <a:pt x="3055" y="679"/>
                      <a:pt x="3415" y="805"/>
                    </a:cubicBezTo>
                    <a:cubicBezTo>
                      <a:pt x="3730" y="915"/>
                      <a:pt x="4032" y="1065"/>
                      <a:pt x="4302" y="1237"/>
                    </a:cubicBezTo>
                    <a:cubicBezTo>
                      <a:pt x="4357" y="1268"/>
                      <a:pt x="4408" y="1285"/>
                      <a:pt x="4460" y="1285"/>
                    </a:cubicBezTo>
                    <a:cubicBezTo>
                      <a:pt x="4491" y="1285"/>
                      <a:pt x="4522" y="1278"/>
                      <a:pt x="4552" y="1268"/>
                    </a:cubicBezTo>
                    <a:cubicBezTo>
                      <a:pt x="4652" y="1226"/>
                      <a:pt x="4727" y="1131"/>
                      <a:pt x="4748" y="1021"/>
                    </a:cubicBezTo>
                    <a:cubicBezTo>
                      <a:pt x="4769" y="926"/>
                      <a:pt x="4745" y="823"/>
                      <a:pt x="4662" y="744"/>
                    </a:cubicBezTo>
                    <a:cubicBezTo>
                      <a:pt x="4645" y="730"/>
                      <a:pt x="4628" y="720"/>
                      <a:pt x="4611" y="706"/>
                    </a:cubicBezTo>
                    <a:cubicBezTo>
                      <a:pt x="4532" y="658"/>
                      <a:pt x="4453" y="613"/>
                      <a:pt x="4371" y="569"/>
                    </a:cubicBezTo>
                    <a:cubicBezTo>
                      <a:pt x="3747" y="227"/>
                      <a:pt x="3011" y="1"/>
                      <a:pt x="2312" y="1"/>
                    </a:cubicBezTo>
                    <a:close/>
                  </a:path>
                </a:pathLst>
              </a:custGeom>
              <a:solidFill>
                <a:srgbClr val="9793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5"/>
              <p:cNvSpPr/>
              <p:nvPr/>
            </p:nvSpPr>
            <p:spPr>
              <a:xfrm>
                <a:off x="2328139" y="3065773"/>
                <a:ext cx="136896" cy="700390"/>
              </a:xfrm>
              <a:custGeom>
                <a:avLst/>
                <a:gdLst/>
                <a:ahLst/>
                <a:cxnLst/>
                <a:rect l="l" t="t" r="r" b="b"/>
                <a:pathLst>
                  <a:path w="2710" h="13865" extrusionOk="0">
                    <a:moveTo>
                      <a:pt x="2607" y="1"/>
                    </a:moveTo>
                    <a:cubicBezTo>
                      <a:pt x="2552" y="4842"/>
                      <a:pt x="2418" y="12131"/>
                      <a:pt x="2278" y="12474"/>
                    </a:cubicBezTo>
                    <a:cubicBezTo>
                      <a:pt x="1918" y="12731"/>
                      <a:pt x="1182" y="13255"/>
                      <a:pt x="0" y="13772"/>
                    </a:cubicBezTo>
                    <a:lnTo>
                      <a:pt x="41" y="13865"/>
                    </a:lnTo>
                    <a:cubicBezTo>
                      <a:pt x="1240" y="13340"/>
                      <a:pt x="1986" y="12809"/>
                      <a:pt x="2343" y="12553"/>
                    </a:cubicBezTo>
                    <a:cubicBezTo>
                      <a:pt x="2552" y="12406"/>
                      <a:pt x="2675" y="2910"/>
                      <a:pt x="2710" y="1"/>
                    </a:cubicBezTo>
                    <a:close/>
                  </a:path>
                </a:pathLst>
              </a:custGeom>
              <a:solidFill>
                <a:srgbClr val="1C17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72" name="Google Shape;172;p15"/>
            <p:cNvSpPr/>
            <p:nvPr/>
          </p:nvSpPr>
          <p:spPr>
            <a:xfrm>
              <a:off x="8289475" y="1862450"/>
              <a:ext cx="88200" cy="88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15"/>
            <p:cNvSpPr/>
            <p:nvPr/>
          </p:nvSpPr>
          <p:spPr>
            <a:xfrm>
              <a:off x="9005675" y="1862450"/>
              <a:ext cx="88200" cy="882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4" name="Google Shape;174;p15"/>
          <p:cNvSpPr txBox="1">
            <a:spLocks noGrp="1"/>
          </p:cNvSpPr>
          <p:nvPr>
            <p:ph type="ctrTitle"/>
          </p:nvPr>
        </p:nvSpPr>
        <p:spPr>
          <a:xfrm>
            <a:off x="3439650" y="584625"/>
            <a:ext cx="5591100" cy="1305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Chemical vs. Physical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Properties &amp; changes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Lab Stations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BF4A"/>
        </a:solid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6"/>
          <p:cNvSpPr txBox="1"/>
          <p:nvPr/>
        </p:nvSpPr>
        <p:spPr>
          <a:xfrm>
            <a:off x="1415525" y="336300"/>
            <a:ext cx="7582200" cy="44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 b="1"/>
              <a:t>Lab Station 1:  Is Burning a Chemical Reaction?</a:t>
            </a:r>
            <a:endParaRPr sz="24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s" sz="1800"/>
              <a:t>Answer questions 1 &amp; 2 in your packet.  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s" sz="1800"/>
              <a:t>Watch the video, “Magnesium Reacts with Oxygen.”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 u="sng">
                <a:solidFill>
                  <a:schemeClr val="hlink"/>
                </a:solidFill>
                <a:hlinkClick r:id="rId3"/>
              </a:rPr>
              <a:t>https://www.youtube.com/watch?v=m2i9jLPXprQ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s" sz="1800"/>
              <a:t>Answer question 3.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s" sz="1800"/>
              <a:t>Complete the data table under question 4.  Rewatch the video as needed.  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s" sz="1800"/>
              <a:t>Answer the conclusion question.  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BF4A"/>
        </a:solidFill>
        <a:effectLst/>
      </p:bgPr>
    </p:bg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7"/>
          <p:cNvSpPr txBox="1"/>
          <p:nvPr/>
        </p:nvSpPr>
        <p:spPr>
          <a:xfrm>
            <a:off x="1303425" y="98025"/>
            <a:ext cx="7582200" cy="44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 b="1"/>
              <a:t>Lab Station 2:  Melting Point</a:t>
            </a:r>
            <a:endParaRPr sz="24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s" sz="1800"/>
              <a:t>Make your predictions for questions 1 -3.  Make sure to explain your thinking in your packet.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s" sz="1800"/>
              <a:t>Watch the videos:  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 u="sng">
                <a:solidFill>
                  <a:schemeClr val="hlink"/>
                </a:solidFill>
                <a:hlinkClick r:id="rId3"/>
              </a:rPr>
              <a:t>https://www.youtube.com/watch?v=_uX7AWE33i8</a:t>
            </a:r>
            <a:r>
              <a:rPr lang="es" sz="1800"/>
              <a:t>  or 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 u="sng">
                <a:solidFill>
                  <a:schemeClr val="hlink"/>
                </a:solidFill>
                <a:hlinkClick r:id="rId4"/>
              </a:rPr>
              <a:t>https://www.youtube.com/watch?v=mXmB49VNCZU</a:t>
            </a:r>
            <a:endParaRPr sz="24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s" sz="1800"/>
              <a:t>Complete the data table under question 4.  Rewatch the video as needed.  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s" sz="1800"/>
              <a:t>Answer the conclusion questions 1 - 3.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BF4A"/>
        </a:solidFill>
        <a:effectLst/>
      </p:bgPr>
    </p:bg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8"/>
          <p:cNvSpPr txBox="1"/>
          <p:nvPr/>
        </p:nvSpPr>
        <p:spPr>
          <a:xfrm>
            <a:off x="1303425" y="98025"/>
            <a:ext cx="7582200" cy="48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 b="1" dirty="0"/>
              <a:t>Lab Station 3:  Hardness</a:t>
            </a:r>
            <a:endParaRPr sz="24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s" sz="1800" dirty="0"/>
              <a:t>Make your predictions for questions 1 -2.  Make sure to explain your thinking in your packet.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s" sz="1800" dirty="0"/>
              <a:t>Identify the different metals using the table below.</a:t>
            </a:r>
            <a:endParaRPr sz="18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 b="1" dirty="0"/>
              <a:t>Metal		Appearance			</a:t>
            </a:r>
            <a:r>
              <a:rPr lang="es" sz="1800" b="1" dirty="0" smtClean="0"/>
              <a:t>Length</a:t>
            </a:r>
            <a:endParaRPr sz="18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 dirty="0"/>
              <a:t>Aluminum	shiny silver, lightest weight		</a:t>
            </a:r>
            <a:r>
              <a:rPr lang="es" sz="1800" dirty="0" smtClean="0"/>
              <a:t>5 </a:t>
            </a:r>
            <a:r>
              <a:rPr lang="es" sz="1800" dirty="0"/>
              <a:t>inches</a:t>
            </a:r>
            <a:endParaRPr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 dirty="0"/>
              <a:t>Brass		yellow-gold			</a:t>
            </a:r>
            <a:r>
              <a:rPr lang="es" sz="1800" dirty="0" smtClean="0"/>
              <a:t>6 </a:t>
            </a:r>
            <a:r>
              <a:rPr lang="es" sz="1800" dirty="0"/>
              <a:t>inches</a:t>
            </a:r>
            <a:endParaRPr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 dirty="0"/>
              <a:t>Copper		red-orange			</a:t>
            </a:r>
            <a:r>
              <a:rPr lang="es" sz="1800" dirty="0" smtClean="0"/>
              <a:t>6 </a:t>
            </a:r>
            <a:r>
              <a:rPr lang="es" sz="1800" dirty="0"/>
              <a:t>inches</a:t>
            </a:r>
            <a:endParaRPr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 dirty="0"/>
              <a:t>Iron		</a:t>
            </a:r>
            <a:r>
              <a:rPr lang="es" sz="1800" dirty="0" smtClean="0"/>
              <a:t>gray</a:t>
            </a:r>
            <a:r>
              <a:rPr lang="es" sz="1800" dirty="0"/>
              <a:t>				</a:t>
            </a:r>
            <a:r>
              <a:rPr lang="es" sz="1800" dirty="0" smtClean="0"/>
              <a:t>6 </a:t>
            </a:r>
            <a:r>
              <a:rPr lang="es" sz="1800" dirty="0"/>
              <a:t>inches</a:t>
            </a:r>
            <a:endParaRPr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 dirty="0"/>
              <a:t>Lead		gray-black, heaviest weight	</a:t>
            </a:r>
            <a:r>
              <a:rPr lang="es" sz="1800" dirty="0" smtClean="0"/>
              <a:t>6 </a:t>
            </a:r>
            <a:r>
              <a:rPr lang="es" sz="1800" dirty="0"/>
              <a:t>inches</a:t>
            </a:r>
            <a:endParaRPr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 dirty="0"/>
              <a:t>Zinc	</a:t>
            </a:r>
            <a:r>
              <a:rPr lang="es" sz="1800" dirty="0" smtClean="0"/>
              <a:t> 	dull silver</a:t>
            </a:r>
            <a:r>
              <a:rPr lang="es" sz="1800" dirty="0"/>
              <a:t>			</a:t>
            </a:r>
            <a:r>
              <a:rPr lang="es" sz="1800" dirty="0" smtClean="0"/>
              <a:t>5 </a:t>
            </a:r>
            <a:r>
              <a:rPr lang="es" sz="1800" dirty="0"/>
              <a:t>inches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s" sz="1800" dirty="0">
                <a:solidFill>
                  <a:srgbClr val="FFFFFF"/>
                </a:solidFill>
              </a:rPr>
              <a:t> Take the zinc metal strip and try to scratch the other metals.  Please do this gently so the strips do not bend or break. </a:t>
            </a:r>
            <a:endParaRPr sz="1800" dirty="0"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s" sz="1800" dirty="0">
                <a:solidFill>
                  <a:srgbClr val="FFFFFF"/>
                </a:solidFill>
              </a:rPr>
              <a:t>Collect data in your table.  </a:t>
            </a:r>
            <a:endParaRPr sz="1800" dirty="0">
              <a:solidFill>
                <a:srgbClr val="FFFFFF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lphaLcPeriod"/>
            </a:pPr>
            <a:r>
              <a:rPr lang="es" sz="1800" dirty="0">
                <a:solidFill>
                  <a:srgbClr val="FFFFFF"/>
                </a:solidFill>
              </a:rPr>
              <a:t>What was scratched by zinc (is softer than zinc)?</a:t>
            </a:r>
            <a:endParaRPr sz="1800" dirty="0">
              <a:solidFill>
                <a:srgbClr val="FFFFFF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lphaLcPeriod"/>
            </a:pPr>
            <a:r>
              <a:rPr lang="es" sz="1800" dirty="0">
                <a:solidFill>
                  <a:srgbClr val="FFFFFF"/>
                </a:solidFill>
              </a:rPr>
              <a:t>What was not scratched by zinc (is harder than zinc)?</a:t>
            </a:r>
            <a:endParaRPr sz="1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BF4A"/>
        </a:soli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9"/>
          <p:cNvSpPr txBox="1"/>
          <p:nvPr/>
        </p:nvSpPr>
        <p:spPr>
          <a:xfrm>
            <a:off x="1303425" y="98025"/>
            <a:ext cx="7582200" cy="44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 b="1"/>
              <a:t>Lab Station 4:  Density</a:t>
            </a:r>
            <a:endParaRPr sz="24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s" sz="1800"/>
              <a:t>Make your prediction for question 1 in your packet.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s" sz="1800"/>
              <a:t>Choose 3 density cubes from the container provided.  Record the block number and color of the block on your lab sheet.  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s" sz="1800"/>
              <a:t>Use the laboratory scale to measure the mass of the block.  Record the mass in the data table.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s" sz="1800"/>
              <a:t>Use the metric ruler to measure the dimensions of the block.  Record these values in the data table. 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s" sz="1800"/>
              <a:t>Calculate the volume of the block using the following equation: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s" sz="1800" b="1"/>
              <a:t>Volume = length x width x height</a:t>
            </a:r>
            <a:endParaRPr sz="1800" b="1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s" sz="1800"/>
              <a:t>Record the volume in the data table.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s" sz="1800"/>
              <a:t>Calculate the density  of the block by using the following equation: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lphaLcPeriod"/>
            </a:pPr>
            <a:r>
              <a:rPr lang="es" sz="1800">
                <a:solidFill>
                  <a:srgbClr val="FFFFFF"/>
                </a:solidFill>
              </a:rPr>
              <a:t>Density = mass / volume</a:t>
            </a:r>
            <a:endParaRPr sz="1800"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s" sz="1800">
                <a:solidFill>
                  <a:srgbClr val="FFFFFF"/>
                </a:solidFill>
              </a:rPr>
              <a:t>Record all of the data in the table provided.  </a:t>
            </a:r>
            <a:endParaRPr sz="1800"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s" sz="1800">
                <a:solidFill>
                  <a:srgbClr val="FFFFFF"/>
                </a:solidFill>
              </a:rPr>
              <a:t>Share your answer with your group so that you have data for 3 cubes. </a:t>
            </a:r>
            <a:endParaRPr sz="1800"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s" sz="1800">
                <a:solidFill>
                  <a:srgbClr val="FFFFFF"/>
                </a:solidFill>
              </a:rPr>
              <a:t>Answer the conclusion questions.</a:t>
            </a:r>
            <a:endParaRPr sz="18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BF4A"/>
        </a:solidFill>
        <a:effectLst/>
      </p:bgPr>
    </p:bg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0"/>
          <p:cNvSpPr txBox="1"/>
          <p:nvPr/>
        </p:nvSpPr>
        <p:spPr>
          <a:xfrm>
            <a:off x="1303425" y="98025"/>
            <a:ext cx="7582200" cy="44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 b="1" dirty="0"/>
              <a:t>Lab Station 5:    How Does Acid Rain Affect Substances and Why is the Statue of Liberty Green?</a:t>
            </a:r>
            <a:endParaRPr sz="24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s" sz="1800" dirty="0"/>
              <a:t>Make your prediction for question 1 in your packet.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s" sz="1800" dirty="0"/>
              <a:t>Look at the pieces of copper labeled “before” and write down physical characteristics in your data table.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s" sz="1800" dirty="0"/>
              <a:t>What data do you think you need to determine whether a chemical reaction occurred?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s" sz="1800" dirty="0"/>
              <a:t>Look at the copper in vinegar and copper in water after it has sat for a couple of days in the liquids.  Write your observations and fill in the </a:t>
            </a:r>
            <a:r>
              <a:rPr lang="es" sz="1800" dirty="0">
                <a:solidFill>
                  <a:srgbClr val="FFFFFF"/>
                </a:solidFill>
              </a:rPr>
              <a:t>data on your lab sheet.</a:t>
            </a:r>
            <a:endParaRPr sz="1800" dirty="0"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s" sz="1800" dirty="0">
                <a:solidFill>
                  <a:srgbClr val="FFFFFF"/>
                </a:solidFill>
              </a:rPr>
              <a:t>Read the article on the Statue of </a:t>
            </a:r>
            <a:r>
              <a:rPr lang="es" sz="1800" dirty="0" smtClean="0">
                <a:solidFill>
                  <a:srgbClr val="FFFFFF"/>
                </a:solidFill>
              </a:rPr>
              <a:t>Liberty </a:t>
            </a:r>
            <a:r>
              <a:rPr lang="es" sz="1800" dirty="0">
                <a:solidFill>
                  <a:srgbClr val="FFFFFF"/>
                </a:solidFill>
              </a:rPr>
              <a:t>that follows.  </a:t>
            </a:r>
            <a:endParaRPr sz="1800" dirty="0"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s" sz="1800" dirty="0">
                <a:solidFill>
                  <a:srgbClr val="FFFFFF"/>
                </a:solidFill>
              </a:rPr>
              <a:t>Answer the conclusion question.  </a:t>
            </a:r>
            <a:endParaRPr sz="1800" dirty="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BF4A"/>
        </a:soli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1"/>
          <p:cNvSpPr txBox="1"/>
          <p:nvPr/>
        </p:nvSpPr>
        <p:spPr>
          <a:xfrm>
            <a:off x="1303425" y="98025"/>
            <a:ext cx="7582200" cy="44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 b="1" dirty="0"/>
              <a:t>Lab Station 6</a:t>
            </a:r>
            <a:r>
              <a:rPr lang="es" sz="2400" b="1" dirty="0" smtClean="0"/>
              <a:t>:  (see handout)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" sz="1800" b="1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 b="1" dirty="0" smtClean="0"/>
              <a:t>Reaction 1</a:t>
            </a: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" sz="1800" dirty="0" smtClean="0"/>
              <a:t>Pour 10 mL of vinegar into an empty plastic bag.</a:t>
            </a: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" sz="1800" dirty="0" smtClean="0"/>
              <a:t>Feel the bag.  Observe and record how the temperature feels.</a:t>
            </a: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" sz="1800" dirty="0" smtClean="0"/>
              <a:t>Place the thermometer in the bag.  Make sure the bulb of the thermometer is submerged in the vinegar.  Record the temperature of the vinegar.  Leave the thermometer in the bag.</a:t>
            </a: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" sz="1800" dirty="0" smtClean="0"/>
              <a:t>Carefully pour 10 mL of baking soda into the bag and gently mix. (Be careful, the chemical reaction will cause foam to fill the bag.)</a:t>
            </a: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" sz="1800" dirty="0" smtClean="0"/>
              <a:t>Wait 30 seconds and record the temperature again.</a:t>
            </a: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" sz="1800" dirty="0" smtClean="0"/>
              <a:t>Remove th ethermometer from the bag and carefully zip the bag.  </a:t>
            </a: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" sz="1800" dirty="0" smtClean="0">
                <a:solidFill>
                  <a:schemeClr val="tx2"/>
                </a:solidFill>
              </a:rPr>
              <a:t>Feel the bag again and note how the temperature chagne feels Record the observation.  </a:t>
            </a: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" sz="1800" dirty="0" smtClean="0">
                <a:solidFill>
                  <a:schemeClr val="tx2"/>
                </a:solidFill>
              </a:rPr>
              <a:t>Dispose of the closed bag in the chemical waste container and clean your area.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BF4A"/>
        </a:soli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1"/>
          <p:cNvSpPr txBox="1"/>
          <p:nvPr/>
        </p:nvSpPr>
        <p:spPr>
          <a:xfrm>
            <a:off x="1303425" y="98025"/>
            <a:ext cx="7582200" cy="44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 b="1" dirty="0"/>
              <a:t>Lab Station 6</a:t>
            </a:r>
            <a:r>
              <a:rPr lang="es" sz="2400" b="1" dirty="0" smtClean="0"/>
              <a:t>:  (see handout)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" sz="1800" b="1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 b="1" dirty="0" smtClean="0"/>
              <a:t>Reaction 2</a:t>
            </a:r>
          </a:p>
          <a:p>
            <a:pPr marL="457200" lvl="0" indent="-457200">
              <a:buFont typeface="+mj-lt"/>
              <a:buAutoNum type="arabicPeriod"/>
            </a:pPr>
            <a:r>
              <a:rPr lang="es" sz="1800" dirty="0" smtClean="0"/>
              <a:t>Pour 10 mL </a:t>
            </a:r>
            <a:r>
              <a:rPr lang="es" sz="1800" dirty="0"/>
              <a:t>of </a:t>
            </a:r>
            <a:r>
              <a:rPr lang="es" sz="1800" dirty="0" smtClean="0"/>
              <a:t>water </a:t>
            </a:r>
            <a:r>
              <a:rPr lang="es" sz="1800" dirty="0" smtClean="0"/>
              <a:t>into an empty plastic bag.</a:t>
            </a: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" sz="1800" dirty="0" smtClean="0"/>
              <a:t>Feel the bag.  Observe and record how the temperature feels.</a:t>
            </a: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" sz="1800" dirty="0" smtClean="0"/>
              <a:t>Place the thermometer in the bag.  Make sure the bulb of the thermometer is submerged in the vinegar.  Record the temperature of the vinegar.  Leave the thermometer in the bag.</a:t>
            </a: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" sz="1800" dirty="0" smtClean="0"/>
              <a:t>Carefully pour 4 mL of </a:t>
            </a:r>
            <a:r>
              <a:rPr lang="es" sz="1800" smtClean="0"/>
              <a:t>calcium chloride into </a:t>
            </a:r>
            <a:r>
              <a:rPr lang="es" sz="1800" dirty="0" smtClean="0"/>
              <a:t>the bag and gently mix. (Be careful, the chemical reaction will cause foam to fill the bag.)</a:t>
            </a: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" sz="1800" dirty="0" smtClean="0"/>
              <a:t>Wait 30 seconds and record the temperature again.</a:t>
            </a: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" sz="1800" dirty="0" smtClean="0"/>
              <a:t>Remove th ethermometer from the bag and carefully zip the bag.  </a:t>
            </a: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" sz="1800" dirty="0" smtClean="0">
                <a:solidFill>
                  <a:schemeClr val="tx2"/>
                </a:solidFill>
              </a:rPr>
              <a:t>Feel the bag again and note how the temperature chagne feels Record the observation.  </a:t>
            </a: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" sz="1800" dirty="0" smtClean="0">
                <a:solidFill>
                  <a:schemeClr val="tx2"/>
                </a:solidFill>
              </a:rPr>
              <a:t>Dispose of the closed bag in the chemical waste container and clean your area.  </a:t>
            </a:r>
          </a:p>
        </p:txBody>
      </p:sp>
    </p:spTree>
    <p:extLst>
      <p:ext uri="{BB962C8B-B14F-4D97-AF65-F5344CB8AC3E}">
        <p14:creationId xmlns:p14="http://schemas.microsoft.com/office/powerpoint/2010/main" val="2470950016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's Thesis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719</Words>
  <Application>Microsoft Office PowerPoint</Application>
  <PresentationFormat>On-screen Show (16:9)</PresentationFormat>
  <Paragraphs>79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Josefin Sans</vt:lpstr>
      <vt:lpstr>Arial</vt:lpstr>
      <vt:lpstr>Josefin Slab</vt:lpstr>
      <vt:lpstr>Anton</vt:lpstr>
      <vt:lpstr>Fira Sans Extra Condensed</vt:lpstr>
      <vt:lpstr>Advent Pro</vt:lpstr>
      <vt:lpstr>Master's Thesis by Slidesgo</vt:lpstr>
      <vt:lpstr>Chemical vs. Physical Properties &amp; changes  Lab Stations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vs. Physical Properties &amp; changes  Lab Stations</dc:title>
  <dc:creator>Hansel, Julia</dc:creator>
  <cp:lastModifiedBy>Hansel, Julia</cp:lastModifiedBy>
  <cp:revision>4</cp:revision>
  <dcterms:modified xsi:type="dcterms:W3CDTF">2019-10-24T12:16:44Z</dcterms:modified>
</cp:coreProperties>
</file>