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ms-powerpoint.presentation.macroEnabled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8" r:id="rId1"/>
  </p:sldMasterIdLst>
  <p:sldIdLst>
    <p:sldId id="256" r:id="rId2"/>
    <p:sldId id="267" r:id="rId3"/>
    <p:sldId id="271" r:id="rId4"/>
    <p:sldId id="272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5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flip="none" rotWithShape="1">
          <a:gsLst>
            <a:gs pos="0">
              <a:srgbClr val="B1DDFF"/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2/14/2020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5500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087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738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064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5243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gradFill flip="none" rotWithShape="1">
          <a:gsLst>
            <a:gs pos="0">
              <a:schemeClr val="bg2">
                <a:tint val="80000"/>
                <a:shade val="100000"/>
                <a:satMod val="300000"/>
              </a:schemeClr>
            </a:gs>
            <a:gs pos="100000">
              <a:srgbClr val="B1DDFF">
                <a:lumMod val="64000"/>
                <a:lumOff val="36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12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368300" ty="203200" sx="64000" sy="64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C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tx2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bg2"/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accent1">
                  <a:lumMod val="20000"/>
                  <a:lumOff val="80000"/>
                </a:schemeClr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600">
                <a:solidFill>
                  <a:schemeClr val="bg2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896" y="5212080"/>
            <a:ext cx="5907024" cy="228600"/>
          </a:xfrm>
        </p:spPr>
        <p:txBody>
          <a:bodyPr/>
          <a:lstStyle>
            <a:lvl1pPr algn="l"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2080"/>
            <a:ext cx="2112264" cy="2286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38750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8827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121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248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1223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27611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rgbClr val="969696"/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2/14/2020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 lang="en-US" sz="1000" kern="1200" dirty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outerShdw blurRad="12700" dist="381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812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9464" y="6214535"/>
            <a:ext cx="274320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214535"/>
            <a:ext cx="521208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14667" y="6214535"/>
            <a:ext cx="1463040" cy="2560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</p:spTree>
    <p:extLst>
      <p:ext uri="{BB962C8B-B14F-4D97-AF65-F5344CB8AC3E}">
        <p14:creationId xmlns:p14="http://schemas.microsoft.com/office/powerpoint/2010/main" val="6574876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EUu-A2wfSE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drive.google.com/drive/folders/1a-Zu3UujXrtqZd_6UCYdRK6Zd6sGkS5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tinyurl.com/tgjbgu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Week of </a:t>
            </a:r>
            <a:br>
              <a:rPr lang="en-US" dirty="0" smtClean="0"/>
            </a:br>
            <a:r>
              <a:rPr lang="en-US" dirty="0" smtClean="0"/>
              <a:t>February 10</a:t>
            </a:r>
            <a:r>
              <a:rPr lang="en-US" baseline="30000" dirty="0" smtClean="0"/>
              <a:t>th</a:t>
            </a:r>
            <a:r>
              <a:rPr lang="en-US" dirty="0" smtClean="0"/>
              <a:t>, 2020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527754"/>
            <a:ext cx="9070848" cy="611509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854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052" y="465614"/>
            <a:ext cx="10058400" cy="7142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Summative Exam 3B:  Question 18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5" y="1813923"/>
            <a:ext cx="10971195" cy="1972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505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052" y="465614"/>
            <a:ext cx="10058400" cy="54022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Summative Exam 3B:  Question 19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246" y="1005840"/>
            <a:ext cx="6907349" cy="571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1844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4375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Thursday, February 13</a:t>
            </a:r>
            <a:r>
              <a:rPr lang="en-US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2020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22671" y="1386347"/>
            <a:ext cx="10884309" cy="5058697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Copy homework into planner:  </a:t>
            </a:r>
          </a:p>
          <a:p>
            <a:pPr marL="617220" lvl="1" indent="-342900">
              <a:buFont typeface="+mj-lt"/>
              <a:buAutoNum type="alphaLcPeriod"/>
            </a:pP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Claim*Evidence*Reasoning for Growth of Organisms due tomorrow. 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Take out supplies:</a:t>
            </a:r>
          </a:p>
          <a:p>
            <a:pPr marL="617220" lvl="1" indent="-342900">
              <a:buFont typeface="+mj-lt"/>
              <a:buAutoNum type="alphaLcPeriod"/>
            </a:pPr>
            <a:r>
              <a:rPr lang="en-US" sz="2800" dirty="0" smtClean="0"/>
              <a:t>Graphic organizer for </a:t>
            </a:r>
            <a:r>
              <a:rPr lang="en-US" sz="2800" u="sng" dirty="0" smtClean="0"/>
              <a:t>Immortal Life of Henrietta Lacks</a:t>
            </a:r>
          </a:p>
          <a:p>
            <a:pPr marL="617220" lvl="1" indent="-342900">
              <a:buFont typeface="+mj-lt"/>
              <a:buAutoNum type="alphaLcPeriod"/>
            </a:pPr>
            <a:r>
              <a:rPr lang="en-US" sz="2800" dirty="0" smtClean="0"/>
              <a:t>Pencil </a:t>
            </a:r>
          </a:p>
          <a:p>
            <a:pPr marL="617220" lvl="1" indent="-342900">
              <a:buFont typeface="+mj-lt"/>
              <a:buAutoNum type="alphaLcPeriod"/>
            </a:pPr>
            <a:r>
              <a:rPr lang="en-US" sz="2800" dirty="0" smtClean="0"/>
              <a:t>Science Folder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Amoeba Sisters video:  The 11Champions</a:t>
            </a:r>
          </a:p>
          <a:p>
            <a:pPr marL="788670" lvl="1" indent="-514350">
              <a:buFont typeface="+mj-lt"/>
              <a:buAutoNum type="alphaLcPeriod"/>
            </a:pPr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www.youtube.com/watch?v=gEUu-A2wfSE</a:t>
            </a:r>
            <a:endParaRPr lang="en-US" sz="3200" dirty="0" smtClean="0"/>
          </a:p>
          <a:p>
            <a:pPr marL="788670" lvl="1" indent="-514350">
              <a:buFont typeface="+mj-lt"/>
              <a:buAutoNum type="alphaLcPeriod"/>
            </a:pPr>
            <a:r>
              <a:rPr lang="en-US" sz="3200" dirty="0" smtClean="0"/>
              <a:t>Video guide worksheet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400" u="sng" dirty="0" smtClean="0"/>
              <a:t>The Immortal Life of Henrietta Lacks</a:t>
            </a:r>
          </a:p>
          <a:p>
            <a:pPr marL="788670" lvl="1" indent="-514350">
              <a:buFont typeface="+mj-lt"/>
              <a:buAutoNum type="alphaLcPeriod"/>
            </a:pPr>
            <a:r>
              <a:rPr lang="en-US" sz="3200" dirty="0" smtClean="0"/>
              <a:t>Chapter 16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4509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743754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Friday, 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February 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14</a:t>
            </a:r>
            <a:r>
              <a:rPr lang="en-US" b="1" baseline="30000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, 2020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722671" y="1386347"/>
            <a:ext cx="10884309" cy="5058697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Copy homework into planner:</a:t>
            </a:r>
            <a:r>
              <a:rPr lang="en-US" sz="3200" dirty="0" smtClean="0"/>
              <a:t>  </a:t>
            </a:r>
          </a:p>
          <a:p>
            <a:pPr marL="617220" lvl="1" indent="-342900">
              <a:buFont typeface="+mj-lt"/>
              <a:buAutoNum type="alphaLcPeriod"/>
            </a:pPr>
            <a:r>
              <a:rPr lang="en-US" sz="2800" dirty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n-US" sz="2800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Do something to keep your 	    healthy for 30 minutes</a:t>
            </a:r>
            <a:endParaRPr lang="en-US" sz="2800" dirty="0" smtClean="0"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Take out supplies</a:t>
            </a:r>
            <a:r>
              <a:rPr lang="en-US" sz="3200" dirty="0" smtClean="0"/>
              <a:t>:</a:t>
            </a:r>
          </a:p>
          <a:p>
            <a:pPr marL="617220" lvl="1" indent="-342900">
              <a:buFont typeface="+mj-lt"/>
              <a:buAutoNum type="alphaLcPeriod"/>
            </a:pPr>
            <a:r>
              <a:rPr lang="en-US" sz="2800" dirty="0" smtClean="0"/>
              <a:t>Pencil </a:t>
            </a:r>
            <a:endParaRPr lang="en-US" sz="2800" dirty="0" smtClean="0"/>
          </a:p>
          <a:p>
            <a:pPr marL="617220" lvl="1" indent="-342900">
              <a:buFont typeface="+mj-lt"/>
              <a:buAutoNum type="alphaLcPeriod"/>
            </a:pPr>
            <a:r>
              <a:rPr lang="en-US" sz="2800" dirty="0" smtClean="0"/>
              <a:t>Science </a:t>
            </a:r>
            <a:r>
              <a:rPr lang="en-US" sz="2800" dirty="0" smtClean="0"/>
              <a:t>Folder</a:t>
            </a:r>
          </a:p>
          <a:p>
            <a:pPr marL="617220" lvl="1" indent="-342900">
              <a:buFont typeface="+mj-lt"/>
              <a:buAutoNum type="alphaLcPeriod"/>
            </a:pPr>
            <a:r>
              <a:rPr lang="en-US" sz="2800" dirty="0" smtClean="0"/>
              <a:t>New packet for unit 5</a:t>
            </a: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Human Body Basics:  </a:t>
            </a:r>
            <a:r>
              <a:rPr lang="en-US" sz="3200" dirty="0" smtClean="0"/>
              <a:t>prompt in packet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Assign hospital specialty</a:t>
            </a:r>
            <a:r>
              <a:rPr lang="en-US" sz="3200" dirty="0" smtClean="0"/>
              <a:t> (record on packet)</a:t>
            </a:r>
            <a:endParaRPr lang="en-US" sz="3000" dirty="0" smtClean="0"/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  <p:sp>
        <p:nvSpPr>
          <p:cNvPr id="2" name="Heart 1"/>
          <p:cNvSpPr/>
          <p:nvPr/>
        </p:nvSpPr>
        <p:spPr>
          <a:xfrm>
            <a:off x="6597445" y="1946786"/>
            <a:ext cx="707923" cy="663677"/>
          </a:xfrm>
          <a:prstGeom prst="hear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86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2727728"/>
              </p:ext>
            </p:extLst>
          </p:nvPr>
        </p:nvGraphicFramePr>
        <p:xfrm>
          <a:off x="2954593" y="702341"/>
          <a:ext cx="5879690" cy="5695045"/>
        </p:xfrm>
        <a:graphic>
          <a:graphicData uri="http://schemas.openxmlformats.org/drawingml/2006/table">
            <a:tbl>
              <a:tblPr firstRow="1" bandRow="1"/>
              <a:tblGrid>
                <a:gridCol w="2939845">
                  <a:extLst>
                    <a:ext uri="{9D8B030D-6E8A-4147-A177-3AD203B41FA5}">
                      <a16:colId xmlns:a16="http://schemas.microsoft.com/office/drawing/2014/main" val="2982688346"/>
                    </a:ext>
                  </a:extLst>
                </a:gridCol>
                <a:gridCol w="2939845">
                  <a:extLst>
                    <a:ext uri="{9D8B030D-6E8A-4147-A177-3AD203B41FA5}">
                      <a16:colId xmlns:a16="http://schemas.microsoft.com/office/drawing/2014/main" val="3706466785"/>
                    </a:ext>
                  </a:extLst>
                </a:gridCol>
              </a:tblGrid>
              <a:tr h="16874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3</a:t>
                      </a:r>
                      <a:endParaRPr lang="en-US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bg1"/>
                          </a:solidFill>
                        </a:rPr>
                        <a:t>Urology</a:t>
                      </a:r>
                      <a:endParaRPr lang="en-US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(male </a:t>
                      </a:r>
                      <a:r>
                        <a:rPr lang="en-US" dirty="0" smtClean="0">
                          <a:solidFill>
                            <a:schemeClr val="bg1"/>
                          </a:solidFill>
                        </a:rPr>
                        <a:t>reproductive system)</a:t>
                      </a:r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tx1"/>
                          </a:solidFill>
                        </a:rPr>
                        <a:t>Orthopedics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(Skeletal and muscular system)  </a:t>
                      </a:r>
                    </a:p>
                    <a:p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819870"/>
                  </a:ext>
                </a:extLst>
              </a:tr>
              <a:tr h="1687447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dk1"/>
                          </a:solidFill>
                        </a:rPr>
                        <a:t>2 Cardiology</a:t>
                      </a:r>
                      <a:endParaRPr lang="en-US" b="1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(Circulatory system),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dk1"/>
                          </a:solidFill>
                        </a:rPr>
                        <a:t>Pulmonology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(Respiratory system),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dk1"/>
                          </a:solidFill>
                        </a:rPr>
                        <a:t>Hematology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(Study of blood) 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7C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dk1"/>
                          </a:solidFill>
                        </a:rPr>
                        <a:t>5</a:t>
                      </a:r>
                      <a:endParaRPr lang="en-US" b="1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dk1"/>
                          </a:solidFill>
                        </a:rPr>
                        <a:t>Endocrinology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(Endocrine system) </a:t>
                      </a:r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940781"/>
                  </a:ext>
                </a:extLst>
              </a:tr>
              <a:tr h="22203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dk1"/>
                          </a:solidFill>
                        </a:rPr>
                        <a:t>1 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dk1"/>
                          </a:solidFill>
                        </a:rPr>
                        <a:t>Neurology </a:t>
                      </a:r>
                      <a:endParaRPr lang="en-US" b="1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(Nervous system),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 I</a:t>
                      </a:r>
                      <a:r>
                        <a:rPr lang="en-US" b="1" dirty="0" smtClean="0">
                          <a:solidFill>
                            <a:schemeClr val="dk1"/>
                          </a:solidFill>
                        </a:rPr>
                        <a:t>mmunology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 (Immune system),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dk1"/>
                          </a:solidFill>
                        </a:rPr>
                        <a:t>Lymphology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(Lymphatic system</a:t>
                      </a:r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)  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dk1"/>
                          </a:solidFill>
                        </a:rPr>
                        <a:t>6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dk1"/>
                          </a:solidFill>
                        </a:rPr>
                        <a:t>Gastroenterology</a:t>
                      </a:r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 </a:t>
                      </a:r>
                      <a:endParaRPr lang="en-US" dirty="0" smtClean="0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(Digestive system),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 smtClean="0">
                          <a:solidFill>
                            <a:schemeClr val="dk1"/>
                          </a:solidFill>
                        </a:rPr>
                        <a:t>Urology 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dirty="0" smtClean="0">
                          <a:solidFill>
                            <a:schemeClr val="dk1"/>
                          </a:solidFill>
                        </a:rPr>
                        <a:t>(Excretory system and male reproductive system)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9779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92318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40000"/>
                    <a:lumOff val="60000"/>
                  </a:schemeClr>
                </a:solidFill>
              </a:rPr>
              <a:t>Blake’s Illness</a:t>
            </a:r>
            <a:endParaRPr lang="en-US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3457" y="2103120"/>
            <a:ext cx="11621729" cy="3931920"/>
          </a:xfrm>
        </p:spPr>
        <p:txBody>
          <a:bodyPr>
            <a:norm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Video: Blake’s Doctor Visit</a:t>
            </a:r>
          </a:p>
          <a:p>
            <a:pPr marL="731520" lvl="1" indent="-457200">
              <a:buFont typeface="+mj-lt"/>
              <a:buAutoNum type="alphaLcPeriod"/>
            </a:pPr>
            <a:r>
              <a:rPr lang="en-US" sz="2400" dirty="0" smtClean="0"/>
              <a:t> </a:t>
            </a:r>
            <a:r>
              <a:rPr lang="en-US" sz="2400" dirty="0" smtClean="0">
                <a:hlinkClick r:id="rId2"/>
              </a:rPr>
              <a:t>https</a:t>
            </a:r>
            <a:r>
              <a:rPr lang="en-US" sz="2400" dirty="0">
                <a:hlinkClick r:id="rId2"/>
              </a:rPr>
              <a:t>://drive.google.com/drive/folders/1a-Zu3UujXrtqZd_6UCYdRK6Zd6sGkS5U</a:t>
            </a:r>
            <a:r>
              <a:rPr lang="en-US" sz="2400" dirty="0" smtClean="0"/>
              <a:t>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Summary (Intake notes from </a:t>
            </a:r>
            <a:r>
              <a:rPr lang="en-US" sz="2800" b="1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hospital visit)</a:t>
            </a:r>
            <a:endParaRPr lang="en-US" sz="2800" b="1" dirty="0" smtClean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pPr marL="788670" lvl="1" indent="-514350">
              <a:buFont typeface="+mj-lt"/>
              <a:buAutoNum type="alphaLcPeriod"/>
            </a:pPr>
            <a:r>
              <a:rPr lang="en-US" sz="2600" dirty="0" smtClean="0"/>
              <a:t>Read “Blake’s Illness” in packet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Checkpoint 1</a:t>
            </a:r>
          </a:p>
          <a:p>
            <a:pPr marL="788670" lvl="1" indent="-514350">
              <a:buFont typeface="+mj-lt"/>
              <a:buAutoNum type="alphaLcPeriod"/>
            </a:pPr>
            <a:r>
              <a:rPr lang="en-US" sz="2600" dirty="0" smtClean="0"/>
              <a:t>Complete checkpoint 1 using evidence from the video and intake (summary)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309399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Monday, February 10</a:t>
            </a:r>
            <a:r>
              <a:rPr lang="en-US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2020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Copy homework into planner:  </a:t>
            </a:r>
          </a:p>
          <a:p>
            <a:pPr marL="617220" lvl="1" indent="-342900">
              <a:buFont typeface="+mj-lt"/>
              <a:buAutoNum type="alphaLcPeriod"/>
            </a:pPr>
            <a:r>
              <a:rPr lang="en-US" sz="2800" dirty="0" smtClean="0"/>
              <a:t>No Homework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Take out supplies:</a:t>
            </a:r>
          </a:p>
          <a:p>
            <a:pPr marL="617220" lvl="1" indent="-342900">
              <a:buFont typeface="+mj-lt"/>
              <a:buAutoNum type="alphaLcPeriod"/>
            </a:pPr>
            <a:r>
              <a:rPr lang="en-US" sz="2800" dirty="0" smtClean="0"/>
              <a:t>Your copy of </a:t>
            </a:r>
            <a:r>
              <a:rPr lang="en-US" sz="2800" u="sng" dirty="0" smtClean="0"/>
              <a:t>The Immortal Life of Henrietta Lacks</a:t>
            </a:r>
          </a:p>
          <a:p>
            <a:pPr marL="617220" lvl="1" indent="-342900">
              <a:buFont typeface="+mj-lt"/>
              <a:buAutoNum type="alphaLcPeriod"/>
            </a:pPr>
            <a:r>
              <a:rPr lang="en-US" sz="2800" dirty="0" smtClean="0"/>
              <a:t>Graphic organizer</a:t>
            </a:r>
          </a:p>
          <a:p>
            <a:pPr marL="617220" lvl="1" indent="-342900">
              <a:buFont typeface="+mj-lt"/>
              <a:buAutoNum type="alphaLcPeriod"/>
            </a:pPr>
            <a:r>
              <a:rPr lang="en-US" sz="2800" dirty="0" smtClean="0"/>
              <a:t>Pencil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dirty="0" smtClean="0"/>
              <a:t>Read Chapters 12 – 14 </a:t>
            </a:r>
          </a:p>
          <a:p>
            <a:pPr marL="342900" indent="-342900">
              <a:buFont typeface="+mj-lt"/>
              <a:buAutoNum type="arabicPeriod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835893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Tuesday,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February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11</a:t>
            </a:r>
            <a:r>
              <a:rPr lang="en-US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2020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Copy homework into planner</a:t>
            </a:r>
            <a:r>
              <a:rPr lang="en-US" sz="3200" dirty="0" smtClean="0"/>
              <a:t>:  </a:t>
            </a:r>
          </a:p>
          <a:p>
            <a:pPr marL="617220" lvl="1" indent="-342900">
              <a:buFont typeface="+mj-lt"/>
              <a:buAutoNum type="alphaLcPeriod"/>
            </a:pPr>
            <a:r>
              <a:rPr lang="en-US" sz="2800" dirty="0" smtClean="0"/>
              <a:t>No Homework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Read and annotate </a:t>
            </a:r>
            <a:r>
              <a:rPr lang="en-US" sz="3200" b="1" dirty="0" smtClean="0"/>
              <a:t>Growth of Organisms</a:t>
            </a:r>
            <a:endParaRPr lang="en-US" sz="2800" b="1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Exit Slip </a:t>
            </a:r>
          </a:p>
          <a:p>
            <a:pPr marL="788670" lvl="1" indent="-514350">
              <a:buFont typeface="+mj-lt"/>
              <a:buAutoNum type="alphaLcPeriod"/>
            </a:pPr>
            <a:r>
              <a:rPr lang="en-US" sz="3000" dirty="0" smtClean="0"/>
              <a:t>Unit 3B:  Exit Slip 4</a:t>
            </a:r>
          </a:p>
          <a:p>
            <a:pPr marL="788670" lvl="1" indent="-514350">
              <a:buFont typeface="+mj-lt"/>
              <a:buAutoNum type="alphaLcPeriod"/>
            </a:pPr>
            <a:r>
              <a:rPr lang="en-US" sz="3200" dirty="0">
                <a:hlinkClick r:id="rId2"/>
              </a:rPr>
              <a:t>https://</a:t>
            </a:r>
            <a:r>
              <a:rPr lang="en-US" sz="3200" dirty="0" smtClean="0">
                <a:hlinkClick r:id="rId2"/>
              </a:rPr>
              <a:t>tinyurl.com/tgjbgul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869786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Wednesday,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February 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12</a:t>
            </a:r>
            <a:r>
              <a:rPr lang="en-US" b="1" baseline="300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th</a:t>
            </a:r>
            <a:r>
              <a:rPr lang="en-US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, 2020</a:t>
            </a:r>
            <a:endParaRPr lang="en-US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066799" y="2103119"/>
            <a:ext cx="10495935" cy="4135449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Copy homework into planner</a:t>
            </a:r>
            <a:r>
              <a:rPr lang="en-US" sz="3200" dirty="0" smtClean="0"/>
              <a:t>:  </a:t>
            </a:r>
          </a:p>
          <a:p>
            <a:pPr marL="617220" lvl="1" indent="-342900">
              <a:buFont typeface="+mj-lt"/>
              <a:buAutoNum type="alphaLcPeriod"/>
            </a:pPr>
            <a:r>
              <a:rPr lang="en-US" sz="2800" dirty="0" smtClean="0"/>
              <a:t> </a:t>
            </a:r>
            <a:r>
              <a:rPr lang="en-US" sz="2800" b="1" dirty="0" smtClean="0"/>
              <a:t>Claim*Reasoning*Evidence worksheet </a:t>
            </a:r>
            <a:r>
              <a:rPr lang="en-US" sz="2800" dirty="0" smtClean="0"/>
              <a:t>due Friday to increase score for MS-LS1-5</a:t>
            </a:r>
            <a:endParaRPr lang="en-US" sz="28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Review Unit 3B Summative Assessment</a:t>
            </a:r>
          </a:p>
          <a:p>
            <a:pPr marL="788670" lvl="1" indent="-514350">
              <a:buFont typeface="+mj-lt"/>
              <a:buAutoNum type="alphaLcPeriod"/>
            </a:pPr>
            <a:r>
              <a:rPr lang="en-US" sz="2600" dirty="0" smtClean="0"/>
              <a:t>(see exemplar responses on following slides)</a:t>
            </a:r>
            <a:endParaRPr lang="en-US" sz="2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3200" b="1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b="1" u="sng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Immortal Life of Henrietta Lacks</a:t>
            </a:r>
          </a:p>
          <a:p>
            <a:pPr marL="788670" lvl="1" indent="-514350">
              <a:buFont typeface="+mj-lt"/>
              <a:buAutoNum type="alphaLcPeriod"/>
            </a:pPr>
            <a:r>
              <a:rPr lang="en-US" sz="3000" dirty="0" smtClean="0"/>
              <a:t>Chapter 14 (read together)</a:t>
            </a:r>
          </a:p>
          <a:p>
            <a:pPr marL="788670" lvl="1" indent="-514350">
              <a:buFont typeface="+mj-lt"/>
              <a:buAutoNum type="alphaLcPeriod"/>
            </a:pPr>
            <a:r>
              <a:rPr lang="en-US" sz="3000" dirty="0" smtClean="0"/>
              <a:t>Chapter 15:  read and annotate summary; discuss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198233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9627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Summative Exam 3B:  Question 5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930" y="1356852"/>
            <a:ext cx="8335181" cy="502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77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052" y="465614"/>
            <a:ext cx="10058400" cy="7142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Summative Exam 3B:  Question 5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578" y="1179872"/>
            <a:ext cx="9927347" cy="5250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4210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052" y="465614"/>
            <a:ext cx="10058400" cy="7142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Summative Exam 3B:  Question 10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3390" y="1076633"/>
            <a:ext cx="9188300" cy="5354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1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052" y="465614"/>
            <a:ext cx="10058400" cy="7142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Summative Exam 3B:  Question 11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186" y="1356852"/>
            <a:ext cx="9668266" cy="4834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171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2052" y="465614"/>
            <a:ext cx="10058400" cy="7142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Summative Exam 3B:  Question 11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154" y="1179872"/>
            <a:ext cx="8941704" cy="518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373545"/>
      </a:dk2>
      <a:lt2>
        <a:srgbClr val="BCD0E0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6793CD"/>
      </a:accent6>
      <a:hlink>
        <a:srgbClr val="6B9F25"/>
      </a:hlink>
      <a:folHlink>
        <a:srgbClr val="9F6715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913DB040-6816-4415-960D-8178C785755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1443</TotalTime>
  <Words>385</Words>
  <Application>Microsoft Office PowerPoint</Application>
  <PresentationFormat>Widescreen</PresentationFormat>
  <Paragraphs>86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Century Gothic</vt:lpstr>
      <vt:lpstr>Savon</vt:lpstr>
      <vt:lpstr>Week of  February 10th, 2020</vt:lpstr>
      <vt:lpstr>Monday, February 10th, 2020</vt:lpstr>
      <vt:lpstr>Tuesday, February 11th, 2020</vt:lpstr>
      <vt:lpstr>Wednesday, February 12th, 2020</vt:lpstr>
      <vt:lpstr>Summative Exam 3B:  Question 5</vt:lpstr>
      <vt:lpstr>Summative Exam 3B:  Question 5</vt:lpstr>
      <vt:lpstr>Summative Exam 3B:  Question 10</vt:lpstr>
      <vt:lpstr>Summative Exam 3B:  Question 11</vt:lpstr>
      <vt:lpstr>Summative Exam 3B:  Question 11</vt:lpstr>
      <vt:lpstr>Summative Exam 3B:  Question 18</vt:lpstr>
      <vt:lpstr>Summative Exam 3B:  Question 19</vt:lpstr>
      <vt:lpstr>Thursday, February 13th, 2020</vt:lpstr>
      <vt:lpstr>Friday, February 14th, 2020</vt:lpstr>
      <vt:lpstr>PowerPoint Presentation</vt:lpstr>
      <vt:lpstr>Blake’s Illness</vt:lpstr>
    </vt:vector>
  </TitlesOfParts>
  <Company>Boone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of  February 10th, 2020</dc:title>
  <dc:creator>Hansel, Julia</dc:creator>
  <cp:lastModifiedBy>Hansel, Julia</cp:lastModifiedBy>
  <cp:revision>15</cp:revision>
  <dcterms:created xsi:type="dcterms:W3CDTF">2020-02-10T13:10:18Z</dcterms:created>
  <dcterms:modified xsi:type="dcterms:W3CDTF">2020-02-14T12:59:00Z</dcterms:modified>
</cp:coreProperties>
</file>