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2" Type="http://schemas.openxmlformats.org/officeDocument/2006/relationships/hyperlink" Target="https://www.youtube.com/watch?v=uixA8ZXx0KU&amp;t=15s" TargetMode="External"/><Relationship Id="rId1" Type="http://schemas.openxmlformats.org/officeDocument/2006/relationships/hyperlink" Target="https://www.youtube.com/watch?v=4Eo7JtRA7lg" TargetMode="Externa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9.sv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16.svg"/><Relationship Id="rId9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4" Type="http://schemas.openxmlformats.org/officeDocument/2006/relationships/image" Target="../media/image1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hyperlink" Target="https://www.youtube.com/watch?v=4Eo7JtRA7lg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1" Type="http://schemas.openxmlformats.org/officeDocument/2006/relationships/image" Target="../media/image3.png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Relationship Id="rId14" Type="http://schemas.openxmlformats.org/officeDocument/2006/relationships/hyperlink" Target="https://www.youtube.com/watch?v=uixA8ZXx0KU&amp;t=15s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9.sv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16.svg"/><Relationship Id="rId9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4" Type="http://schemas.openxmlformats.org/officeDocument/2006/relationships/image" Target="../media/image1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8.pn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B2E83-BE99-48AD-B087-ADCE946C1A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84D37AE-6125-41CE-9C9E-80333A298E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Copy homework into planner:</a:t>
          </a:r>
        </a:p>
      </dgm:t>
    </dgm:pt>
    <dgm:pt modelId="{12065FDC-FE50-4A86-AF36-67F44BC5B09C}" type="parTrans" cxnId="{993130FC-C4ED-4E8C-91FF-FE37AF1CA190}">
      <dgm:prSet/>
      <dgm:spPr/>
      <dgm:t>
        <a:bodyPr/>
        <a:lstStyle/>
        <a:p>
          <a:endParaRPr lang="en-US"/>
        </a:p>
      </dgm:t>
    </dgm:pt>
    <dgm:pt modelId="{2CBDFD83-55E6-49D2-95B4-61BBB25FFB21}" type="sibTrans" cxnId="{993130FC-C4ED-4E8C-91FF-FE37AF1CA190}">
      <dgm:prSet/>
      <dgm:spPr/>
      <dgm:t>
        <a:bodyPr/>
        <a:lstStyle/>
        <a:p>
          <a:endParaRPr lang="en-US"/>
        </a:p>
      </dgm:t>
    </dgm:pt>
    <dgm:pt modelId="{09D47777-4FCE-4B64-BB1C-3782C6BB10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Study notes on cellular respiration and photosynthesis</a:t>
          </a:r>
        </a:p>
      </dgm:t>
    </dgm:pt>
    <dgm:pt modelId="{A066EBE8-0EF5-4DB1-9EBD-F6574238BB35}" type="parTrans" cxnId="{391BF5B3-BD7B-4560-A7DC-28D4F06989AB}">
      <dgm:prSet/>
      <dgm:spPr/>
      <dgm:t>
        <a:bodyPr/>
        <a:lstStyle/>
        <a:p>
          <a:endParaRPr lang="en-US"/>
        </a:p>
      </dgm:t>
    </dgm:pt>
    <dgm:pt modelId="{D22F5542-3CA8-4EFC-99CC-E56BF69AEEFD}" type="sibTrans" cxnId="{391BF5B3-BD7B-4560-A7DC-28D4F06989AB}">
      <dgm:prSet/>
      <dgm:spPr/>
      <dgm:t>
        <a:bodyPr/>
        <a:lstStyle/>
        <a:p>
          <a:endParaRPr lang="en-US"/>
        </a:p>
      </dgm:t>
    </dgm:pt>
    <dgm:pt modelId="{3DFC53EA-0DEC-4AC8-8A03-91C30854EC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Take out supplies:</a:t>
          </a:r>
        </a:p>
      </dgm:t>
    </dgm:pt>
    <dgm:pt modelId="{6A7CDEB9-BF4D-450F-A602-B53D9CDB6F20}" type="parTrans" cxnId="{137EBE40-850C-428B-8F46-2C6203BB9A89}">
      <dgm:prSet/>
      <dgm:spPr/>
      <dgm:t>
        <a:bodyPr/>
        <a:lstStyle/>
        <a:p>
          <a:endParaRPr lang="en-US"/>
        </a:p>
      </dgm:t>
    </dgm:pt>
    <dgm:pt modelId="{FC09150F-F22E-40D4-985A-28D9791216BA}" type="sibTrans" cxnId="{137EBE40-850C-428B-8F46-2C6203BB9A89}">
      <dgm:prSet/>
      <dgm:spPr/>
      <dgm:t>
        <a:bodyPr/>
        <a:lstStyle/>
        <a:p>
          <a:endParaRPr lang="en-US"/>
        </a:p>
      </dgm:t>
    </dgm:pt>
    <dgm:pt modelId="{CC740C21-1F77-40A2-811B-B5CAD86A4B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i="1" dirty="0"/>
            <a:t>HeLa Cells and More </a:t>
          </a:r>
          <a:r>
            <a:rPr lang="en-US" sz="1600" dirty="0"/>
            <a:t>packet</a:t>
          </a:r>
        </a:p>
      </dgm:t>
    </dgm:pt>
    <dgm:pt modelId="{189146E0-EF5C-4629-BE6D-5ACFD60BAC63}" type="parTrans" cxnId="{5563A59C-31F3-45ED-8A15-9660053305D2}">
      <dgm:prSet/>
      <dgm:spPr/>
      <dgm:t>
        <a:bodyPr/>
        <a:lstStyle/>
        <a:p>
          <a:endParaRPr lang="en-US"/>
        </a:p>
      </dgm:t>
    </dgm:pt>
    <dgm:pt modelId="{EAC077C4-8658-4129-9A24-135C906B61CA}" type="sibTrans" cxnId="{5563A59C-31F3-45ED-8A15-9660053305D2}">
      <dgm:prSet/>
      <dgm:spPr/>
      <dgm:t>
        <a:bodyPr/>
        <a:lstStyle/>
        <a:p>
          <a:endParaRPr lang="en-US"/>
        </a:p>
      </dgm:t>
    </dgm:pt>
    <dgm:pt modelId="{696EED1C-FD1E-4A2C-BAFA-F2A5B39D5F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Pencil</a:t>
          </a:r>
        </a:p>
      </dgm:t>
    </dgm:pt>
    <dgm:pt modelId="{EF4E144F-FF5E-4E91-AEF8-2F84C0CB96ED}" type="parTrans" cxnId="{5516F48D-39A8-4EC2-9198-2D0B5AD4E7D6}">
      <dgm:prSet/>
      <dgm:spPr/>
      <dgm:t>
        <a:bodyPr/>
        <a:lstStyle/>
        <a:p>
          <a:endParaRPr lang="en-US"/>
        </a:p>
      </dgm:t>
    </dgm:pt>
    <dgm:pt modelId="{BF38FA1F-20A4-4837-A732-0F63A6B62C75}" type="sibTrans" cxnId="{5516F48D-39A8-4EC2-9198-2D0B5AD4E7D6}">
      <dgm:prSet/>
      <dgm:spPr/>
      <dgm:t>
        <a:bodyPr/>
        <a:lstStyle/>
        <a:p>
          <a:endParaRPr lang="en-US"/>
        </a:p>
      </dgm:t>
    </dgm:pt>
    <dgm:pt modelId="{70C25158-8BF7-49F4-BA78-1A5C9D97E87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Science Notebook</a:t>
          </a:r>
          <a:endParaRPr lang="en-US" sz="1200" dirty="0"/>
        </a:p>
      </dgm:t>
    </dgm:pt>
    <dgm:pt modelId="{06F06BDA-78C7-4A97-B1E6-67E0EACAB1F1}" type="parTrans" cxnId="{14969169-63F4-4A5B-A265-3738530474EE}">
      <dgm:prSet/>
      <dgm:spPr/>
      <dgm:t>
        <a:bodyPr/>
        <a:lstStyle/>
        <a:p>
          <a:endParaRPr lang="en-US"/>
        </a:p>
      </dgm:t>
    </dgm:pt>
    <dgm:pt modelId="{EC62865C-C223-487F-AE76-29D7DA1769C7}" type="sibTrans" cxnId="{14969169-63F4-4A5B-A265-3738530474EE}">
      <dgm:prSet/>
      <dgm:spPr/>
      <dgm:t>
        <a:bodyPr/>
        <a:lstStyle/>
        <a:p>
          <a:endParaRPr lang="en-US"/>
        </a:p>
      </dgm:t>
    </dgm:pt>
    <dgm:pt modelId="{8EAFD5A1-DE7B-4954-91D5-C5F7AA39B0D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Answer Probes in packet</a:t>
          </a:r>
        </a:p>
      </dgm:t>
    </dgm:pt>
    <dgm:pt modelId="{3FDD8268-B121-4056-8578-DABED5454D24}" type="parTrans" cxnId="{95F3409F-1A98-4FD8-9F14-A5AA2CFCAA4F}">
      <dgm:prSet/>
      <dgm:spPr/>
      <dgm:t>
        <a:bodyPr/>
        <a:lstStyle/>
        <a:p>
          <a:endParaRPr lang="en-US"/>
        </a:p>
      </dgm:t>
    </dgm:pt>
    <dgm:pt modelId="{707539D4-18FB-494C-A117-720A49B441D5}" type="sibTrans" cxnId="{95F3409F-1A98-4FD8-9F14-A5AA2CFCAA4F}">
      <dgm:prSet/>
      <dgm:spPr/>
      <dgm:t>
        <a:bodyPr/>
        <a:lstStyle/>
        <a:p>
          <a:endParaRPr lang="en-US"/>
        </a:p>
      </dgm:t>
    </dgm:pt>
    <dgm:pt modelId="{0AD15E58-2D2D-4FF8-A35C-1870E15BC4E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“Light and Dark”</a:t>
          </a:r>
        </a:p>
      </dgm:t>
    </dgm:pt>
    <dgm:pt modelId="{993510FE-22F2-4DC6-A23E-1BB2DB8559B3}" type="parTrans" cxnId="{F8A34E48-1805-4F34-A15B-951AA7193E42}">
      <dgm:prSet/>
      <dgm:spPr/>
      <dgm:t>
        <a:bodyPr/>
        <a:lstStyle/>
        <a:p>
          <a:endParaRPr lang="en-US"/>
        </a:p>
      </dgm:t>
    </dgm:pt>
    <dgm:pt modelId="{3F781B5A-7BD6-4A74-A426-E07C197CCB0B}" type="sibTrans" cxnId="{F8A34E48-1805-4F34-A15B-951AA7193E42}">
      <dgm:prSet/>
      <dgm:spPr/>
      <dgm:t>
        <a:bodyPr/>
        <a:lstStyle/>
        <a:p>
          <a:endParaRPr lang="en-US"/>
        </a:p>
      </dgm:t>
    </dgm:pt>
    <dgm:pt modelId="{28C39C6C-DDAE-452E-AE8E-4A0F47B795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“Respiration”</a:t>
          </a:r>
        </a:p>
      </dgm:t>
    </dgm:pt>
    <dgm:pt modelId="{A9378BA4-FEEF-4EF5-8D63-73095BBA60B1}" type="parTrans" cxnId="{602F5D74-7A0A-42BF-A8C6-E3513C5A48ED}">
      <dgm:prSet/>
      <dgm:spPr/>
      <dgm:t>
        <a:bodyPr/>
        <a:lstStyle/>
        <a:p>
          <a:endParaRPr lang="en-US"/>
        </a:p>
      </dgm:t>
    </dgm:pt>
    <dgm:pt modelId="{36CBFD8E-EA6B-4287-AAFD-65A458E14870}" type="sibTrans" cxnId="{602F5D74-7A0A-42BF-A8C6-E3513C5A48ED}">
      <dgm:prSet/>
      <dgm:spPr/>
      <dgm:t>
        <a:bodyPr/>
        <a:lstStyle/>
        <a:p>
          <a:endParaRPr lang="en-US"/>
        </a:p>
      </dgm:t>
    </dgm:pt>
    <dgm:pt modelId="{1459669A-193A-4E0A-B42B-4C518CBCC3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Discuss Responses</a:t>
          </a:r>
        </a:p>
      </dgm:t>
    </dgm:pt>
    <dgm:pt modelId="{48C09D77-F3BA-4AC0-9A35-577CFC2E61E6}" type="parTrans" cxnId="{C90C8A47-C563-43D1-8065-7CD8D04C8F43}">
      <dgm:prSet/>
      <dgm:spPr/>
      <dgm:t>
        <a:bodyPr/>
        <a:lstStyle/>
        <a:p>
          <a:endParaRPr lang="en-US"/>
        </a:p>
      </dgm:t>
    </dgm:pt>
    <dgm:pt modelId="{49BBD643-2EF1-4E8A-A30C-F775F8083D05}" type="sibTrans" cxnId="{C90C8A47-C563-43D1-8065-7CD8D04C8F43}">
      <dgm:prSet/>
      <dgm:spPr/>
      <dgm:t>
        <a:bodyPr/>
        <a:lstStyle/>
        <a:p>
          <a:endParaRPr lang="en-US"/>
        </a:p>
      </dgm:t>
    </dgm:pt>
    <dgm:pt modelId="{BF1D432E-AEF9-4989-AE71-CF9E2632271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Cellular Respiration</a:t>
          </a:r>
          <a:r>
            <a:rPr lang="en-US" sz="1100" dirty="0"/>
            <a:t>:  </a:t>
          </a:r>
          <a:r>
            <a:rPr lang="en-US" sz="1100" dirty="0">
              <a:hlinkClick xmlns:r="http://schemas.openxmlformats.org/officeDocument/2006/relationships" r:id="rId1"/>
            </a:rPr>
            <a:t>https://www.youtube.com/watch?v=4Eo7JtRA7lg</a:t>
          </a:r>
          <a:r>
            <a:rPr lang="en-US" sz="1100" dirty="0"/>
            <a:t> </a:t>
          </a:r>
        </a:p>
      </dgm:t>
    </dgm:pt>
    <dgm:pt modelId="{A419379B-A0F5-4463-804B-324919745C50}" type="parTrans" cxnId="{53F044A4-2119-4C73-A711-D6FC9D1A0199}">
      <dgm:prSet/>
      <dgm:spPr/>
      <dgm:t>
        <a:bodyPr/>
        <a:lstStyle/>
        <a:p>
          <a:endParaRPr lang="en-US"/>
        </a:p>
      </dgm:t>
    </dgm:pt>
    <dgm:pt modelId="{02E2147D-BD9F-4B3C-9ED9-FBEB8300B090}" type="sibTrans" cxnId="{53F044A4-2119-4C73-A711-D6FC9D1A0199}">
      <dgm:prSet/>
      <dgm:spPr/>
      <dgm:t>
        <a:bodyPr/>
        <a:lstStyle/>
        <a:p>
          <a:endParaRPr lang="en-US"/>
        </a:p>
      </dgm:t>
    </dgm:pt>
    <dgm:pt modelId="{10F640D0-6DA3-4A97-AE02-9216F9E578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Photosynthesis:</a:t>
          </a:r>
          <a:r>
            <a:rPr lang="en-US" sz="1100" dirty="0"/>
            <a:t>  </a:t>
          </a:r>
          <a:r>
            <a:rPr lang="en-US" sz="1100" dirty="0">
              <a:hlinkClick xmlns:r="http://schemas.openxmlformats.org/officeDocument/2006/relationships" r:id="rId2"/>
            </a:rPr>
            <a:t>https://www.youtube.com/watch?v=uixA8ZXx0KU&amp;t=15s</a:t>
          </a:r>
          <a:endParaRPr lang="en-US" sz="1100" dirty="0"/>
        </a:p>
      </dgm:t>
    </dgm:pt>
    <dgm:pt modelId="{E5B01A28-FDB3-45B4-A755-75997FF72C58}" type="parTrans" cxnId="{5FA384AE-03AC-4163-9595-91EF116F80FB}">
      <dgm:prSet/>
      <dgm:spPr/>
      <dgm:t>
        <a:bodyPr/>
        <a:lstStyle/>
        <a:p>
          <a:endParaRPr lang="en-US"/>
        </a:p>
      </dgm:t>
    </dgm:pt>
    <dgm:pt modelId="{F27608B3-F870-438E-A07A-1088D8ED1590}" type="sibTrans" cxnId="{5FA384AE-03AC-4163-9595-91EF116F80FB}">
      <dgm:prSet/>
      <dgm:spPr/>
      <dgm:t>
        <a:bodyPr/>
        <a:lstStyle/>
        <a:p>
          <a:endParaRPr lang="en-US"/>
        </a:p>
      </dgm:t>
    </dgm:pt>
    <dgm:pt modelId="{0713849B-1FDE-4079-B077-B2600ED5E2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Amoeba Sisters Video </a:t>
          </a:r>
          <a:r>
            <a:rPr lang="en-US" sz="2400" dirty="0" smtClean="0"/>
            <a:t>&amp; Handout</a:t>
          </a:r>
          <a:endParaRPr lang="en-US" sz="2400" dirty="0"/>
        </a:p>
      </dgm:t>
    </dgm:pt>
    <dgm:pt modelId="{55EC8CAA-4571-4E9F-9B3F-D0E1ACE9C04E}" type="sibTrans" cxnId="{930C6F93-AC7C-4430-9027-6D47876B3098}">
      <dgm:prSet/>
      <dgm:spPr/>
      <dgm:t>
        <a:bodyPr/>
        <a:lstStyle/>
        <a:p>
          <a:endParaRPr lang="en-US"/>
        </a:p>
      </dgm:t>
    </dgm:pt>
    <dgm:pt modelId="{7B346AE2-2795-4614-A55B-C5E01DA05995}" type="parTrans" cxnId="{930C6F93-AC7C-4430-9027-6D47876B3098}">
      <dgm:prSet/>
      <dgm:spPr/>
      <dgm:t>
        <a:bodyPr/>
        <a:lstStyle/>
        <a:p>
          <a:endParaRPr lang="en-US"/>
        </a:p>
      </dgm:t>
    </dgm:pt>
    <dgm:pt modelId="{FD4F25A3-6BF6-45D0-B5B4-BF53E22A8D5F}" type="pres">
      <dgm:prSet presAssocID="{476B2E83-BE99-48AD-B087-ADCE946C1A2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07416-6AC7-4A2D-ACBE-CF7B6BBDD8C9}" type="pres">
      <dgm:prSet presAssocID="{A84D37AE-6125-41CE-9C9E-80333A298E1D}" presName="compNode" presStyleCnt="0"/>
      <dgm:spPr/>
    </dgm:pt>
    <dgm:pt modelId="{310C7FE6-901E-49E2-A7EF-ACC5422B8DD1}" type="pres">
      <dgm:prSet presAssocID="{A84D37AE-6125-41CE-9C9E-80333A298E1D}" presName="bgRect" presStyleLbl="bgShp" presStyleIdx="0" presStyleCnt="5"/>
      <dgm:spPr/>
    </dgm:pt>
    <dgm:pt modelId="{70455CB3-141F-4A6D-B4F6-648554EEB418}" type="pres">
      <dgm:prSet presAssocID="{A84D37AE-6125-41CE-9C9E-80333A298E1D}" presName="iconRect" presStyleLbl="node1" presStyleIdx="0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A5DD0E3D-9514-48EE-BF7D-D8FC20CB59F1}" type="pres">
      <dgm:prSet presAssocID="{A84D37AE-6125-41CE-9C9E-80333A298E1D}" presName="spaceRect" presStyleCnt="0"/>
      <dgm:spPr/>
    </dgm:pt>
    <dgm:pt modelId="{C672467E-44E6-4F4E-859F-8EC6D6058C6E}" type="pres">
      <dgm:prSet presAssocID="{A84D37AE-6125-41CE-9C9E-80333A298E1D}" presName="parTx" presStyleLbl="revTx" presStyleIdx="0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6406CD-EC0F-429F-8BF9-C2C6A3A2C010}" type="pres">
      <dgm:prSet presAssocID="{A84D37AE-6125-41CE-9C9E-80333A298E1D}" presName="desTx" presStyleLbl="revTx" presStyleIdx="1" presStyleCnt="9" custScaleX="112888">
        <dgm:presLayoutVars/>
      </dgm:prSet>
      <dgm:spPr/>
      <dgm:t>
        <a:bodyPr/>
        <a:lstStyle/>
        <a:p>
          <a:endParaRPr lang="en-US"/>
        </a:p>
      </dgm:t>
    </dgm:pt>
    <dgm:pt modelId="{0011FCBC-E6AA-48A3-9050-9611AE59C35A}" type="pres">
      <dgm:prSet presAssocID="{2CBDFD83-55E6-49D2-95B4-61BBB25FFB21}" presName="sibTrans" presStyleCnt="0"/>
      <dgm:spPr/>
    </dgm:pt>
    <dgm:pt modelId="{06FEA8F0-8D08-4BDC-808D-3C3B91FC8F90}" type="pres">
      <dgm:prSet presAssocID="{3DFC53EA-0DEC-4AC8-8A03-91C30854EC44}" presName="compNode" presStyleCnt="0"/>
      <dgm:spPr/>
    </dgm:pt>
    <dgm:pt modelId="{55070C0B-CBF6-4028-941C-17B1A2D08D42}" type="pres">
      <dgm:prSet presAssocID="{3DFC53EA-0DEC-4AC8-8A03-91C30854EC44}" presName="bgRect" presStyleLbl="bgShp" presStyleIdx="1" presStyleCnt="5"/>
      <dgm:spPr/>
    </dgm:pt>
    <dgm:pt modelId="{B55CBABE-D25A-434C-A918-1273FC220B49}" type="pres">
      <dgm:prSet presAssocID="{3DFC53EA-0DEC-4AC8-8A03-91C30854EC44}" presName="iconRect" presStyleLbl="node1" presStyleIdx="1" presStyleCnt="5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4745DBB6-796C-421F-B7CC-1611262220C0}" type="pres">
      <dgm:prSet presAssocID="{3DFC53EA-0DEC-4AC8-8A03-91C30854EC44}" presName="spaceRect" presStyleCnt="0"/>
      <dgm:spPr/>
    </dgm:pt>
    <dgm:pt modelId="{18A7107F-E8E6-495F-80D2-264ECE063EFB}" type="pres">
      <dgm:prSet presAssocID="{3DFC53EA-0DEC-4AC8-8A03-91C30854EC44}" presName="parTx" presStyleLbl="revTx" presStyleIdx="2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5ACC7E-4C8B-4AA3-971F-8B76ADA248AF}" type="pres">
      <dgm:prSet presAssocID="{3DFC53EA-0DEC-4AC8-8A03-91C30854EC44}" presName="desTx" presStyleLbl="revTx" presStyleIdx="3" presStyleCnt="9" custScaleX="112156">
        <dgm:presLayoutVars/>
      </dgm:prSet>
      <dgm:spPr/>
      <dgm:t>
        <a:bodyPr/>
        <a:lstStyle/>
        <a:p>
          <a:endParaRPr lang="en-US"/>
        </a:p>
      </dgm:t>
    </dgm:pt>
    <dgm:pt modelId="{2CBF0981-0A8F-4CCE-8AEE-ADDB4BCE575D}" type="pres">
      <dgm:prSet presAssocID="{FC09150F-F22E-40D4-985A-28D9791216BA}" presName="sibTrans" presStyleCnt="0"/>
      <dgm:spPr/>
    </dgm:pt>
    <dgm:pt modelId="{48083C89-AF18-4CAB-878C-B5AD99EBD083}" type="pres">
      <dgm:prSet presAssocID="{8EAFD5A1-DE7B-4954-91D5-C5F7AA39B0D0}" presName="compNode" presStyleCnt="0"/>
      <dgm:spPr/>
    </dgm:pt>
    <dgm:pt modelId="{C6CF0ED5-E880-4353-9745-B0E921A8DBA9}" type="pres">
      <dgm:prSet presAssocID="{8EAFD5A1-DE7B-4954-91D5-C5F7AA39B0D0}" presName="bgRect" presStyleLbl="bgShp" presStyleIdx="2" presStyleCnt="5"/>
      <dgm:spPr/>
    </dgm:pt>
    <dgm:pt modelId="{8D314523-FF5A-4691-9ECC-BC34D66B73C9}" type="pres">
      <dgm:prSet presAssocID="{8EAFD5A1-DE7B-4954-91D5-C5F7AA39B0D0}" presName="iconRect" presStyleLbl="node1" presStyleIdx="2" presStyleCnt="5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lashlight"/>
        </a:ext>
      </dgm:extLst>
    </dgm:pt>
    <dgm:pt modelId="{915D6058-361C-4661-99CB-5D6281DE3251}" type="pres">
      <dgm:prSet presAssocID="{8EAFD5A1-DE7B-4954-91D5-C5F7AA39B0D0}" presName="spaceRect" presStyleCnt="0"/>
      <dgm:spPr/>
    </dgm:pt>
    <dgm:pt modelId="{6FB01D07-0628-461C-AF86-EB50668D01A1}" type="pres">
      <dgm:prSet presAssocID="{8EAFD5A1-DE7B-4954-91D5-C5F7AA39B0D0}" presName="parTx" presStyleLbl="revTx" presStyleIdx="4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0C1AC8-1E4D-4C90-B470-EF672BE5AC56}" type="pres">
      <dgm:prSet presAssocID="{8EAFD5A1-DE7B-4954-91D5-C5F7AA39B0D0}" presName="desTx" presStyleLbl="revTx" presStyleIdx="5" presStyleCnt="9" custScaleX="113253">
        <dgm:presLayoutVars/>
      </dgm:prSet>
      <dgm:spPr/>
      <dgm:t>
        <a:bodyPr/>
        <a:lstStyle/>
        <a:p>
          <a:endParaRPr lang="en-US"/>
        </a:p>
      </dgm:t>
    </dgm:pt>
    <dgm:pt modelId="{DCD4CDAC-047C-4730-9208-848A80A8626E}" type="pres">
      <dgm:prSet presAssocID="{707539D4-18FB-494C-A117-720A49B441D5}" presName="sibTrans" presStyleCnt="0"/>
      <dgm:spPr/>
    </dgm:pt>
    <dgm:pt modelId="{57AB54EE-D1AE-4222-AD95-BF3A29E3D1C7}" type="pres">
      <dgm:prSet presAssocID="{1459669A-193A-4E0A-B42B-4C518CBCC36D}" presName="compNode" presStyleCnt="0"/>
      <dgm:spPr/>
    </dgm:pt>
    <dgm:pt modelId="{B5A1220C-4659-4724-BAEB-9F73D6196AD7}" type="pres">
      <dgm:prSet presAssocID="{1459669A-193A-4E0A-B42B-4C518CBCC36D}" presName="bgRect" presStyleLbl="bgShp" presStyleIdx="3" presStyleCnt="5"/>
      <dgm:spPr/>
    </dgm:pt>
    <dgm:pt modelId="{944925E5-AD06-4392-B1F8-95A80D2C40C1}" type="pres">
      <dgm:prSet presAssocID="{1459669A-193A-4E0A-B42B-4C518CBCC36D}" presName="iconRect" presStyleLbl="node1" presStyleIdx="3" presStyleCnt="5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3D6D06AC-4F28-48AC-93BD-62386CAA5ACF}" type="pres">
      <dgm:prSet presAssocID="{1459669A-193A-4E0A-B42B-4C518CBCC36D}" presName="spaceRect" presStyleCnt="0"/>
      <dgm:spPr/>
    </dgm:pt>
    <dgm:pt modelId="{B01EDE91-E3E2-41E6-97D9-DAC04A76A306}" type="pres">
      <dgm:prSet presAssocID="{1459669A-193A-4E0A-B42B-4C518CBCC36D}" presName="parTx" presStyleLbl="revTx" presStyleIdx="6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ADAC9-E741-46C1-BDA5-A09411DAD255}" type="pres">
      <dgm:prSet presAssocID="{49BBD643-2EF1-4E8A-A30C-F775F8083D05}" presName="sibTrans" presStyleCnt="0"/>
      <dgm:spPr/>
    </dgm:pt>
    <dgm:pt modelId="{A1285FD0-706C-465C-A261-3EB14CFC253A}" type="pres">
      <dgm:prSet presAssocID="{0713849B-1FDE-4079-B077-B2600ED5E234}" presName="compNode" presStyleCnt="0"/>
      <dgm:spPr/>
    </dgm:pt>
    <dgm:pt modelId="{9760EC99-733A-4385-8024-26949E730A5C}" type="pres">
      <dgm:prSet presAssocID="{0713849B-1FDE-4079-B077-B2600ED5E234}" presName="bgRect" presStyleLbl="bgShp" presStyleIdx="4" presStyleCnt="5"/>
      <dgm:spPr/>
    </dgm:pt>
    <dgm:pt modelId="{7C349CA8-6B3B-4869-8B57-6F0C96AE6432}" type="pres">
      <dgm:prSet presAssocID="{0713849B-1FDE-4079-B077-B2600ED5E234}" presName="iconRect" presStyleLbl="node1" presStyleIdx="4" presStyleCnt="5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B24DD907-39D7-483C-AE8B-2E0D780B7984}" type="pres">
      <dgm:prSet presAssocID="{0713849B-1FDE-4079-B077-B2600ED5E234}" presName="spaceRect" presStyleCnt="0"/>
      <dgm:spPr/>
    </dgm:pt>
    <dgm:pt modelId="{B7BCCB0E-3924-4947-955A-C112911E97D3}" type="pres">
      <dgm:prSet presAssocID="{0713849B-1FDE-4079-B077-B2600ED5E234}" presName="parTx" presStyleLbl="revTx" presStyleIdx="7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D52B7E-D780-41D7-A9BC-EA048B1D75CF}" type="pres">
      <dgm:prSet presAssocID="{0713849B-1FDE-4079-B077-B2600ED5E234}" presName="desTx" presStyleLbl="revTx" presStyleIdx="8" presStyleCnt="9" custScaleX="113930">
        <dgm:presLayoutVars/>
      </dgm:prSet>
      <dgm:spPr/>
      <dgm:t>
        <a:bodyPr/>
        <a:lstStyle/>
        <a:p>
          <a:endParaRPr lang="en-US"/>
        </a:p>
      </dgm:t>
    </dgm:pt>
  </dgm:ptLst>
  <dgm:cxnLst>
    <dgm:cxn modelId="{14969169-63F4-4A5B-A265-3738530474EE}" srcId="{3DFC53EA-0DEC-4AC8-8A03-91C30854EC44}" destId="{70C25158-8BF7-49F4-BA78-1A5C9D97E879}" srcOrd="2" destOrd="0" parTransId="{06F06BDA-78C7-4A97-B1E6-67E0EACAB1F1}" sibTransId="{EC62865C-C223-487F-AE76-29D7DA1769C7}"/>
    <dgm:cxn modelId="{137EBE40-850C-428B-8F46-2C6203BB9A89}" srcId="{476B2E83-BE99-48AD-B087-ADCE946C1A2D}" destId="{3DFC53EA-0DEC-4AC8-8A03-91C30854EC44}" srcOrd="1" destOrd="0" parTransId="{6A7CDEB9-BF4D-450F-A602-B53D9CDB6F20}" sibTransId="{FC09150F-F22E-40D4-985A-28D9791216BA}"/>
    <dgm:cxn modelId="{930C6F93-AC7C-4430-9027-6D47876B3098}" srcId="{476B2E83-BE99-48AD-B087-ADCE946C1A2D}" destId="{0713849B-1FDE-4079-B077-B2600ED5E234}" srcOrd="4" destOrd="0" parTransId="{7B346AE2-2795-4614-A55B-C5E01DA05995}" sibTransId="{55EC8CAA-4571-4E9F-9B3F-D0E1ACE9C04E}"/>
    <dgm:cxn modelId="{97C56AC2-788A-4562-9C5F-867162AD58D5}" type="presOf" srcId="{28C39C6C-DDAE-452E-AE8E-4A0F47B7958F}" destId="{580C1AC8-1E4D-4C90-B470-EF672BE5AC56}" srcOrd="0" destOrd="1" presId="urn:microsoft.com/office/officeart/2018/2/layout/IconVerticalSolidList"/>
    <dgm:cxn modelId="{7C7E1696-0353-41F0-99D3-EFB4FEF3E9B5}" type="presOf" srcId="{3DFC53EA-0DEC-4AC8-8A03-91C30854EC44}" destId="{18A7107F-E8E6-495F-80D2-264ECE063EFB}" srcOrd="0" destOrd="0" presId="urn:microsoft.com/office/officeart/2018/2/layout/IconVerticalSolidList"/>
    <dgm:cxn modelId="{5563A59C-31F3-45ED-8A15-9660053305D2}" srcId="{3DFC53EA-0DEC-4AC8-8A03-91C30854EC44}" destId="{CC740C21-1F77-40A2-811B-B5CAD86A4B68}" srcOrd="0" destOrd="0" parTransId="{189146E0-EF5C-4629-BE6D-5ACFD60BAC63}" sibTransId="{EAC077C4-8658-4129-9A24-135C906B61CA}"/>
    <dgm:cxn modelId="{C90C8A47-C563-43D1-8065-7CD8D04C8F43}" srcId="{476B2E83-BE99-48AD-B087-ADCE946C1A2D}" destId="{1459669A-193A-4E0A-B42B-4C518CBCC36D}" srcOrd="3" destOrd="0" parTransId="{48C09D77-F3BA-4AC0-9A35-577CFC2E61E6}" sibTransId="{49BBD643-2EF1-4E8A-A30C-F775F8083D05}"/>
    <dgm:cxn modelId="{391BF5B3-BD7B-4560-A7DC-28D4F06989AB}" srcId="{A84D37AE-6125-41CE-9C9E-80333A298E1D}" destId="{09D47777-4FCE-4B64-BB1C-3782C6BB1071}" srcOrd="0" destOrd="0" parTransId="{A066EBE8-0EF5-4DB1-9EBD-F6574238BB35}" sibTransId="{D22F5542-3CA8-4EFC-99CC-E56BF69AEEFD}"/>
    <dgm:cxn modelId="{A4EEFF18-FC60-4E3A-B4B2-6DB44C1B6AF1}" type="presOf" srcId="{1459669A-193A-4E0A-B42B-4C518CBCC36D}" destId="{B01EDE91-E3E2-41E6-97D9-DAC04A76A306}" srcOrd="0" destOrd="0" presId="urn:microsoft.com/office/officeart/2018/2/layout/IconVerticalSolidList"/>
    <dgm:cxn modelId="{DB267C1B-FFF5-4A43-BA58-7F1FF991C475}" type="presOf" srcId="{8EAFD5A1-DE7B-4954-91D5-C5F7AA39B0D0}" destId="{6FB01D07-0628-461C-AF86-EB50668D01A1}" srcOrd="0" destOrd="0" presId="urn:microsoft.com/office/officeart/2018/2/layout/IconVerticalSolidList"/>
    <dgm:cxn modelId="{87803F6C-A989-4FF7-9ECB-B8E160ACF90E}" type="presOf" srcId="{696EED1C-FD1E-4A2C-BAFA-F2A5B39D5FCC}" destId="{D75ACC7E-4C8B-4AA3-971F-8B76ADA248AF}" srcOrd="0" destOrd="1" presId="urn:microsoft.com/office/officeart/2018/2/layout/IconVerticalSolidList"/>
    <dgm:cxn modelId="{F8A34E48-1805-4F34-A15B-951AA7193E42}" srcId="{8EAFD5A1-DE7B-4954-91D5-C5F7AA39B0D0}" destId="{0AD15E58-2D2D-4FF8-A35C-1870E15BC4E5}" srcOrd="0" destOrd="0" parTransId="{993510FE-22F2-4DC6-A23E-1BB2DB8559B3}" sibTransId="{3F781B5A-7BD6-4A74-A426-E07C197CCB0B}"/>
    <dgm:cxn modelId="{D806BE1A-9C57-4D86-84F1-271F67A71DD5}" type="presOf" srcId="{BF1D432E-AEF9-4989-AE71-CF9E26322716}" destId="{70D52B7E-D780-41D7-A9BC-EA048B1D75CF}" srcOrd="0" destOrd="0" presId="urn:microsoft.com/office/officeart/2018/2/layout/IconVerticalSolidList"/>
    <dgm:cxn modelId="{52C91994-B28E-49D4-9E0D-64E2726E173A}" type="presOf" srcId="{09D47777-4FCE-4B64-BB1C-3782C6BB1071}" destId="{006406CD-EC0F-429F-8BF9-C2C6A3A2C010}" srcOrd="0" destOrd="0" presId="urn:microsoft.com/office/officeart/2018/2/layout/IconVerticalSolidList"/>
    <dgm:cxn modelId="{359DBCBA-989F-49B9-A241-FF75DB9A8397}" type="presOf" srcId="{70C25158-8BF7-49F4-BA78-1A5C9D97E879}" destId="{D75ACC7E-4C8B-4AA3-971F-8B76ADA248AF}" srcOrd="0" destOrd="2" presId="urn:microsoft.com/office/officeart/2018/2/layout/IconVerticalSolidList"/>
    <dgm:cxn modelId="{BFDD6936-BE06-4219-91E3-30B47BA2471E}" type="presOf" srcId="{476B2E83-BE99-48AD-B087-ADCE946C1A2D}" destId="{FD4F25A3-6BF6-45D0-B5B4-BF53E22A8D5F}" srcOrd="0" destOrd="0" presId="urn:microsoft.com/office/officeart/2018/2/layout/IconVerticalSolidList"/>
    <dgm:cxn modelId="{014FA43A-9B4E-4E4C-881C-F7CD3FB31EC0}" type="presOf" srcId="{10F640D0-6DA3-4A97-AE02-9216F9E57818}" destId="{70D52B7E-D780-41D7-A9BC-EA048B1D75CF}" srcOrd="0" destOrd="1" presId="urn:microsoft.com/office/officeart/2018/2/layout/IconVerticalSolidList"/>
    <dgm:cxn modelId="{5FA384AE-03AC-4163-9595-91EF116F80FB}" srcId="{0713849B-1FDE-4079-B077-B2600ED5E234}" destId="{10F640D0-6DA3-4A97-AE02-9216F9E57818}" srcOrd="1" destOrd="0" parTransId="{E5B01A28-FDB3-45B4-A755-75997FF72C58}" sibTransId="{F27608B3-F870-438E-A07A-1088D8ED1590}"/>
    <dgm:cxn modelId="{5EDFFD95-8290-4CA9-896B-B91A97C7E1E2}" type="presOf" srcId="{CC740C21-1F77-40A2-811B-B5CAD86A4B68}" destId="{D75ACC7E-4C8B-4AA3-971F-8B76ADA248AF}" srcOrd="0" destOrd="0" presId="urn:microsoft.com/office/officeart/2018/2/layout/IconVerticalSolidList"/>
    <dgm:cxn modelId="{5516F48D-39A8-4EC2-9198-2D0B5AD4E7D6}" srcId="{3DFC53EA-0DEC-4AC8-8A03-91C30854EC44}" destId="{696EED1C-FD1E-4A2C-BAFA-F2A5B39D5FCC}" srcOrd="1" destOrd="0" parTransId="{EF4E144F-FF5E-4E91-AEF8-2F84C0CB96ED}" sibTransId="{BF38FA1F-20A4-4837-A732-0F63A6B62C75}"/>
    <dgm:cxn modelId="{E9E0D2B1-6AAE-4C00-8818-4CF45B473555}" type="presOf" srcId="{0713849B-1FDE-4079-B077-B2600ED5E234}" destId="{B7BCCB0E-3924-4947-955A-C112911E97D3}" srcOrd="0" destOrd="0" presId="urn:microsoft.com/office/officeart/2018/2/layout/IconVerticalSolidList"/>
    <dgm:cxn modelId="{C63FB11B-D393-4CFC-AA7F-77851E61DE5D}" type="presOf" srcId="{0AD15E58-2D2D-4FF8-A35C-1870E15BC4E5}" destId="{580C1AC8-1E4D-4C90-B470-EF672BE5AC56}" srcOrd="0" destOrd="0" presId="urn:microsoft.com/office/officeart/2018/2/layout/IconVerticalSolidList"/>
    <dgm:cxn modelId="{C6E13F95-E7D3-4DC0-8CB2-398E3B075F42}" type="presOf" srcId="{A84D37AE-6125-41CE-9C9E-80333A298E1D}" destId="{C672467E-44E6-4F4E-859F-8EC6D6058C6E}" srcOrd="0" destOrd="0" presId="urn:microsoft.com/office/officeart/2018/2/layout/IconVerticalSolidList"/>
    <dgm:cxn modelId="{602F5D74-7A0A-42BF-A8C6-E3513C5A48ED}" srcId="{8EAFD5A1-DE7B-4954-91D5-C5F7AA39B0D0}" destId="{28C39C6C-DDAE-452E-AE8E-4A0F47B7958F}" srcOrd="1" destOrd="0" parTransId="{A9378BA4-FEEF-4EF5-8D63-73095BBA60B1}" sibTransId="{36CBFD8E-EA6B-4287-AAFD-65A458E14870}"/>
    <dgm:cxn modelId="{993130FC-C4ED-4E8C-91FF-FE37AF1CA190}" srcId="{476B2E83-BE99-48AD-B087-ADCE946C1A2D}" destId="{A84D37AE-6125-41CE-9C9E-80333A298E1D}" srcOrd="0" destOrd="0" parTransId="{12065FDC-FE50-4A86-AF36-67F44BC5B09C}" sibTransId="{2CBDFD83-55E6-49D2-95B4-61BBB25FFB21}"/>
    <dgm:cxn modelId="{95F3409F-1A98-4FD8-9F14-A5AA2CFCAA4F}" srcId="{476B2E83-BE99-48AD-B087-ADCE946C1A2D}" destId="{8EAFD5A1-DE7B-4954-91D5-C5F7AA39B0D0}" srcOrd="2" destOrd="0" parTransId="{3FDD8268-B121-4056-8578-DABED5454D24}" sibTransId="{707539D4-18FB-494C-A117-720A49B441D5}"/>
    <dgm:cxn modelId="{53F044A4-2119-4C73-A711-D6FC9D1A0199}" srcId="{0713849B-1FDE-4079-B077-B2600ED5E234}" destId="{BF1D432E-AEF9-4989-AE71-CF9E26322716}" srcOrd="0" destOrd="0" parTransId="{A419379B-A0F5-4463-804B-324919745C50}" sibTransId="{02E2147D-BD9F-4B3C-9ED9-FBEB8300B090}"/>
    <dgm:cxn modelId="{153C367B-D57A-42B0-8A9E-1E15880A0AB5}" type="presParOf" srcId="{FD4F25A3-6BF6-45D0-B5B4-BF53E22A8D5F}" destId="{FFD07416-6AC7-4A2D-ACBE-CF7B6BBDD8C9}" srcOrd="0" destOrd="0" presId="urn:microsoft.com/office/officeart/2018/2/layout/IconVerticalSolidList"/>
    <dgm:cxn modelId="{65DA39A3-CD45-4C3B-8047-6A9732852E21}" type="presParOf" srcId="{FFD07416-6AC7-4A2D-ACBE-CF7B6BBDD8C9}" destId="{310C7FE6-901E-49E2-A7EF-ACC5422B8DD1}" srcOrd="0" destOrd="0" presId="urn:microsoft.com/office/officeart/2018/2/layout/IconVerticalSolidList"/>
    <dgm:cxn modelId="{42147F15-4EF9-4477-9078-99598300545B}" type="presParOf" srcId="{FFD07416-6AC7-4A2D-ACBE-CF7B6BBDD8C9}" destId="{70455CB3-141F-4A6D-B4F6-648554EEB418}" srcOrd="1" destOrd="0" presId="urn:microsoft.com/office/officeart/2018/2/layout/IconVerticalSolidList"/>
    <dgm:cxn modelId="{0E95F06E-A623-43AC-BBA5-30F7D1837378}" type="presParOf" srcId="{FFD07416-6AC7-4A2D-ACBE-CF7B6BBDD8C9}" destId="{A5DD0E3D-9514-48EE-BF7D-D8FC20CB59F1}" srcOrd="2" destOrd="0" presId="urn:microsoft.com/office/officeart/2018/2/layout/IconVerticalSolidList"/>
    <dgm:cxn modelId="{E682996F-826F-4EAC-9AF3-C40FA389DB37}" type="presParOf" srcId="{FFD07416-6AC7-4A2D-ACBE-CF7B6BBDD8C9}" destId="{C672467E-44E6-4F4E-859F-8EC6D6058C6E}" srcOrd="3" destOrd="0" presId="urn:microsoft.com/office/officeart/2018/2/layout/IconVerticalSolidList"/>
    <dgm:cxn modelId="{1342A864-1633-4483-B60B-66B2EA463859}" type="presParOf" srcId="{FFD07416-6AC7-4A2D-ACBE-CF7B6BBDD8C9}" destId="{006406CD-EC0F-429F-8BF9-C2C6A3A2C010}" srcOrd="4" destOrd="0" presId="urn:microsoft.com/office/officeart/2018/2/layout/IconVerticalSolidList"/>
    <dgm:cxn modelId="{BD6616B3-84B6-4BD8-A5D5-4C8009885FB5}" type="presParOf" srcId="{FD4F25A3-6BF6-45D0-B5B4-BF53E22A8D5F}" destId="{0011FCBC-E6AA-48A3-9050-9611AE59C35A}" srcOrd="1" destOrd="0" presId="urn:microsoft.com/office/officeart/2018/2/layout/IconVerticalSolidList"/>
    <dgm:cxn modelId="{29F815A8-30F7-439B-BCF0-BFF7578ECE97}" type="presParOf" srcId="{FD4F25A3-6BF6-45D0-B5B4-BF53E22A8D5F}" destId="{06FEA8F0-8D08-4BDC-808D-3C3B91FC8F90}" srcOrd="2" destOrd="0" presId="urn:microsoft.com/office/officeart/2018/2/layout/IconVerticalSolidList"/>
    <dgm:cxn modelId="{6994C56C-332D-4954-B719-78D1044166C5}" type="presParOf" srcId="{06FEA8F0-8D08-4BDC-808D-3C3B91FC8F90}" destId="{55070C0B-CBF6-4028-941C-17B1A2D08D42}" srcOrd="0" destOrd="0" presId="urn:microsoft.com/office/officeart/2018/2/layout/IconVerticalSolidList"/>
    <dgm:cxn modelId="{3E38981E-6A76-4F6C-B8F3-23569F1B16FD}" type="presParOf" srcId="{06FEA8F0-8D08-4BDC-808D-3C3B91FC8F90}" destId="{B55CBABE-D25A-434C-A918-1273FC220B49}" srcOrd="1" destOrd="0" presId="urn:microsoft.com/office/officeart/2018/2/layout/IconVerticalSolidList"/>
    <dgm:cxn modelId="{9F38B27D-CB17-4E4E-B1A5-7532B973F85E}" type="presParOf" srcId="{06FEA8F0-8D08-4BDC-808D-3C3B91FC8F90}" destId="{4745DBB6-796C-421F-B7CC-1611262220C0}" srcOrd="2" destOrd="0" presId="urn:microsoft.com/office/officeart/2018/2/layout/IconVerticalSolidList"/>
    <dgm:cxn modelId="{AB28716D-4369-4B42-A9C9-F0A2E7189785}" type="presParOf" srcId="{06FEA8F0-8D08-4BDC-808D-3C3B91FC8F90}" destId="{18A7107F-E8E6-495F-80D2-264ECE063EFB}" srcOrd="3" destOrd="0" presId="urn:microsoft.com/office/officeart/2018/2/layout/IconVerticalSolidList"/>
    <dgm:cxn modelId="{C86D0285-AD39-4AFE-8B9E-0D0DD5E8B5C6}" type="presParOf" srcId="{06FEA8F0-8D08-4BDC-808D-3C3B91FC8F90}" destId="{D75ACC7E-4C8B-4AA3-971F-8B76ADA248AF}" srcOrd="4" destOrd="0" presId="urn:microsoft.com/office/officeart/2018/2/layout/IconVerticalSolidList"/>
    <dgm:cxn modelId="{8DD50D9A-A642-4052-86D0-D57069A7663F}" type="presParOf" srcId="{FD4F25A3-6BF6-45D0-B5B4-BF53E22A8D5F}" destId="{2CBF0981-0A8F-4CCE-8AEE-ADDB4BCE575D}" srcOrd="3" destOrd="0" presId="urn:microsoft.com/office/officeart/2018/2/layout/IconVerticalSolidList"/>
    <dgm:cxn modelId="{EE1D1C89-833E-4144-8AEA-BA150327AA53}" type="presParOf" srcId="{FD4F25A3-6BF6-45D0-B5B4-BF53E22A8D5F}" destId="{48083C89-AF18-4CAB-878C-B5AD99EBD083}" srcOrd="4" destOrd="0" presId="urn:microsoft.com/office/officeart/2018/2/layout/IconVerticalSolidList"/>
    <dgm:cxn modelId="{0FF304B5-6E06-4FC9-AC31-440CBB188419}" type="presParOf" srcId="{48083C89-AF18-4CAB-878C-B5AD99EBD083}" destId="{C6CF0ED5-E880-4353-9745-B0E921A8DBA9}" srcOrd="0" destOrd="0" presId="urn:microsoft.com/office/officeart/2018/2/layout/IconVerticalSolidList"/>
    <dgm:cxn modelId="{40EE7DF1-033B-4A02-ACE8-9BB3EEDC333E}" type="presParOf" srcId="{48083C89-AF18-4CAB-878C-B5AD99EBD083}" destId="{8D314523-FF5A-4691-9ECC-BC34D66B73C9}" srcOrd="1" destOrd="0" presId="urn:microsoft.com/office/officeart/2018/2/layout/IconVerticalSolidList"/>
    <dgm:cxn modelId="{BC4A868E-CBB4-4CCD-B44C-52562E576C88}" type="presParOf" srcId="{48083C89-AF18-4CAB-878C-B5AD99EBD083}" destId="{915D6058-361C-4661-99CB-5D6281DE3251}" srcOrd="2" destOrd="0" presId="urn:microsoft.com/office/officeart/2018/2/layout/IconVerticalSolidList"/>
    <dgm:cxn modelId="{EBA25036-EEA3-41BA-9997-F551595C92A6}" type="presParOf" srcId="{48083C89-AF18-4CAB-878C-B5AD99EBD083}" destId="{6FB01D07-0628-461C-AF86-EB50668D01A1}" srcOrd="3" destOrd="0" presId="urn:microsoft.com/office/officeart/2018/2/layout/IconVerticalSolidList"/>
    <dgm:cxn modelId="{27ED4100-5048-4744-B85E-ECB366BA4D48}" type="presParOf" srcId="{48083C89-AF18-4CAB-878C-B5AD99EBD083}" destId="{580C1AC8-1E4D-4C90-B470-EF672BE5AC56}" srcOrd="4" destOrd="0" presId="urn:microsoft.com/office/officeart/2018/2/layout/IconVerticalSolidList"/>
    <dgm:cxn modelId="{90DCE313-2A7F-4B35-B5A1-A0A5EA04FBB8}" type="presParOf" srcId="{FD4F25A3-6BF6-45D0-B5B4-BF53E22A8D5F}" destId="{DCD4CDAC-047C-4730-9208-848A80A8626E}" srcOrd="5" destOrd="0" presId="urn:microsoft.com/office/officeart/2018/2/layout/IconVerticalSolidList"/>
    <dgm:cxn modelId="{D774FA29-3494-4C57-99C0-805756205801}" type="presParOf" srcId="{FD4F25A3-6BF6-45D0-B5B4-BF53E22A8D5F}" destId="{57AB54EE-D1AE-4222-AD95-BF3A29E3D1C7}" srcOrd="6" destOrd="0" presId="urn:microsoft.com/office/officeart/2018/2/layout/IconVerticalSolidList"/>
    <dgm:cxn modelId="{547D8940-7F6B-4256-88E5-5E040327FB32}" type="presParOf" srcId="{57AB54EE-D1AE-4222-AD95-BF3A29E3D1C7}" destId="{B5A1220C-4659-4724-BAEB-9F73D6196AD7}" srcOrd="0" destOrd="0" presId="urn:microsoft.com/office/officeart/2018/2/layout/IconVerticalSolidList"/>
    <dgm:cxn modelId="{C35CBE20-5C72-4142-B4A6-468B76ADFE31}" type="presParOf" srcId="{57AB54EE-D1AE-4222-AD95-BF3A29E3D1C7}" destId="{944925E5-AD06-4392-B1F8-95A80D2C40C1}" srcOrd="1" destOrd="0" presId="urn:microsoft.com/office/officeart/2018/2/layout/IconVerticalSolidList"/>
    <dgm:cxn modelId="{A0C40BAC-9C5E-4A03-AD54-EA817D7D185A}" type="presParOf" srcId="{57AB54EE-D1AE-4222-AD95-BF3A29E3D1C7}" destId="{3D6D06AC-4F28-48AC-93BD-62386CAA5ACF}" srcOrd="2" destOrd="0" presId="urn:microsoft.com/office/officeart/2018/2/layout/IconVerticalSolidList"/>
    <dgm:cxn modelId="{18EAA01C-3D21-4FA9-81F9-32160C779752}" type="presParOf" srcId="{57AB54EE-D1AE-4222-AD95-BF3A29E3D1C7}" destId="{B01EDE91-E3E2-41E6-97D9-DAC04A76A306}" srcOrd="3" destOrd="0" presId="urn:microsoft.com/office/officeart/2018/2/layout/IconVerticalSolidList"/>
    <dgm:cxn modelId="{3497067F-AFBC-4E5E-AF53-6E261C980F73}" type="presParOf" srcId="{FD4F25A3-6BF6-45D0-B5B4-BF53E22A8D5F}" destId="{E35ADAC9-E741-46C1-BDA5-A09411DAD255}" srcOrd="7" destOrd="0" presId="urn:microsoft.com/office/officeart/2018/2/layout/IconVerticalSolidList"/>
    <dgm:cxn modelId="{7E8B4736-6C26-41C9-898B-01C834A11A54}" type="presParOf" srcId="{FD4F25A3-6BF6-45D0-B5B4-BF53E22A8D5F}" destId="{A1285FD0-706C-465C-A261-3EB14CFC253A}" srcOrd="8" destOrd="0" presId="urn:microsoft.com/office/officeart/2018/2/layout/IconVerticalSolidList"/>
    <dgm:cxn modelId="{F1A59F41-FD64-4066-B7A6-00605E8419B5}" type="presParOf" srcId="{A1285FD0-706C-465C-A261-3EB14CFC253A}" destId="{9760EC99-733A-4385-8024-26949E730A5C}" srcOrd="0" destOrd="0" presId="urn:microsoft.com/office/officeart/2018/2/layout/IconVerticalSolidList"/>
    <dgm:cxn modelId="{41FA2988-BC97-4FA3-8A66-455D5F38810C}" type="presParOf" srcId="{A1285FD0-706C-465C-A261-3EB14CFC253A}" destId="{7C349CA8-6B3B-4869-8B57-6F0C96AE6432}" srcOrd="1" destOrd="0" presId="urn:microsoft.com/office/officeart/2018/2/layout/IconVerticalSolidList"/>
    <dgm:cxn modelId="{6BD9FBE8-DF02-460F-B1EC-6E86B99C7A34}" type="presParOf" srcId="{A1285FD0-706C-465C-A261-3EB14CFC253A}" destId="{B24DD907-39D7-483C-AE8B-2E0D780B7984}" srcOrd="2" destOrd="0" presId="urn:microsoft.com/office/officeart/2018/2/layout/IconVerticalSolidList"/>
    <dgm:cxn modelId="{764616D9-48A7-4534-AD06-FAC87128D4AA}" type="presParOf" srcId="{A1285FD0-706C-465C-A261-3EB14CFC253A}" destId="{B7BCCB0E-3924-4947-955A-C112911E97D3}" srcOrd="3" destOrd="0" presId="urn:microsoft.com/office/officeart/2018/2/layout/IconVerticalSolidList"/>
    <dgm:cxn modelId="{DE630F00-CF1E-4565-9AF8-BF2E30A74133}" type="presParOf" srcId="{A1285FD0-706C-465C-A261-3EB14CFC253A}" destId="{70D52B7E-D780-41D7-A9BC-EA048B1D75C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6B2E83-BE99-48AD-B087-ADCE946C1A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84D37AE-6125-41CE-9C9E-80333A298E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Copy homework into planner:</a:t>
          </a:r>
        </a:p>
      </dgm:t>
    </dgm:pt>
    <dgm:pt modelId="{12065FDC-FE50-4A86-AF36-67F44BC5B09C}" type="parTrans" cxnId="{993130FC-C4ED-4E8C-91FF-FE37AF1CA190}">
      <dgm:prSet/>
      <dgm:spPr/>
      <dgm:t>
        <a:bodyPr/>
        <a:lstStyle/>
        <a:p>
          <a:endParaRPr lang="en-US"/>
        </a:p>
      </dgm:t>
    </dgm:pt>
    <dgm:pt modelId="{2CBDFD83-55E6-49D2-95B4-61BBB25FFB21}" type="sibTrans" cxnId="{993130FC-C4ED-4E8C-91FF-FE37AF1CA190}">
      <dgm:prSet/>
      <dgm:spPr/>
      <dgm:t>
        <a:bodyPr/>
        <a:lstStyle/>
        <a:p>
          <a:endParaRPr lang="en-US"/>
        </a:p>
      </dgm:t>
    </dgm:pt>
    <dgm:pt modelId="{09D47777-4FCE-4B64-BB1C-3782C6BB10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Study notes on cellular respiration and photosynthesis</a:t>
          </a:r>
        </a:p>
      </dgm:t>
    </dgm:pt>
    <dgm:pt modelId="{A066EBE8-0EF5-4DB1-9EBD-F6574238BB35}" type="parTrans" cxnId="{391BF5B3-BD7B-4560-A7DC-28D4F06989AB}">
      <dgm:prSet/>
      <dgm:spPr/>
      <dgm:t>
        <a:bodyPr/>
        <a:lstStyle/>
        <a:p>
          <a:endParaRPr lang="en-US"/>
        </a:p>
      </dgm:t>
    </dgm:pt>
    <dgm:pt modelId="{D22F5542-3CA8-4EFC-99CC-E56BF69AEEFD}" type="sibTrans" cxnId="{391BF5B3-BD7B-4560-A7DC-28D4F06989AB}">
      <dgm:prSet/>
      <dgm:spPr/>
      <dgm:t>
        <a:bodyPr/>
        <a:lstStyle/>
        <a:p>
          <a:endParaRPr lang="en-US"/>
        </a:p>
      </dgm:t>
    </dgm:pt>
    <dgm:pt modelId="{3DFC53EA-0DEC-4AC8-8A03-91C30854EC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Take out supplies:</a:t>
          </a:r>
        </a:p>
      </dgm:t>
    </dgm:pt>
    <dgm:pt modelId="{6A7CDEB9-BF4D-450F-A602-B53D9CDB6F20}" type="parTrans" cxnId="{137EBE40-850C-428B-8F46-2C6203BB9A89}">
      <dgm:prSet/>
      <dgm:spPr/>
      <dgm:t>
        <a:bodyPr/>
        <a:lstStyle/>
        <a:p>
          <a:endParaRPr lang="en-US"/>
        </a:p>
      </dgm:t>
    </dgm:pt>
    <dgm:pt modelId="{FC09150F-F22E-40D4-985A-28D9791216BA}" type="sibTrans" cxnId="{137EBE40-850C-428B-8F46-2C6203BB9A89}">
      <dgm:prSet/>
      <dgm:spPr/>
      <dgm:t>
        <a:bodyPr/>
        <a:lstStyle/>
        <a:p>
          <a:endParaRPr lang="en-US"/>
        </a:p>
      </dgm:t>
    </dgm:pt>
    <dgm:pt modelId="{CC740C21-1F77-40A2-811B-B5CAD86A4B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i="1" dirty="0"/>
            <a:t>HeLa Cells and More </a:t>
          </a:r>
          <a:r>
            <a:rPr lang="en-US" sz="1600" dirty="0"/>
            <a:t>packet</a:t>
          </a:r>
        </a:p>
      </dgm:t>
    </dgm:pt>
    <dgm:pt modelId="{189146E0-EF5C-4629-BE6D-5ACFD60BAC63}" type="parTrans" cxnId="{5563A59C-31F3-45ED-8A15-9660053305D2}">
      <dgm:prSet/>
      <dgm:spPr/>
      <dgm:t>
        <a:bodyPr/>
        <a:lstStyle/>
        <a:p>
          <a:endParaRPr lang="en-US"/>
        </a:p>
      </dgm:t>
    </dgm:pt>
    <dgm:pt modelId="{EAC077C4-8658-4129-9A24-135C906B61CA}" type="sibTrans" cxnId="{5563A59C-31F3-45ED-8A15-9660053305D2}">
      <dgm:prSet/>
      <dgm:spPr/>
      <dgm:t>
        <a:bodyPr/>
        <a:lstStyle/>
        <a:p>
          <a:endParaRPr lang="en-US"/>
        </a:p>
      </dgm:t>
    </dgm:pt>
    <dgm:pt modelId="{696EED1C-FD1E-4A2C-BAFA-F2A5B39D5F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Pencil</a:t>
          </a:r>
        </a:p>
      </dgm:t>
    </dgm:pt>
    <dgm:pt modelId="{EF4E144F-FF5E-4E91-AEF8-2F84C0CB96ED}" type="parTrans" cxnId="{5516F48D-39A8-4EC2-9198-2D0B5AD4E7D6}">
      <dgm:prSet/>
      <dgm:spPr/>
      <dgm:t>
        <a:bodyPr/>
        <a:lstStyle/>
        <a:p>
          <a:endParaRPr lang="en-US"/>
        </a:p>
      </dgm:t>
    </dgm:pt>
    <dgm:pt modelId="{BF38FA1F-20A4-4837-A732-0F63A6B62C75}" type="sibTrans" cxnId="{5516F48D-39A8-4EC2-9198-2D0B5AD4E7D6}">
      <dgm:prSet/>
      <dgm:spPr/>
      <dgm:t>
        <a:bodyPr/>
        <a:lstStyle/>
        <a:p>
          <a:endParaRPr lang="en-US"/>
        </a:p>
      </dgm:t>
    </dgm:pt>
    <dgm:pt modelId="{70C25158-8BF7-49F4-BA78-1A5C9D97E87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Science Notebook</a:t>
          </a:r>
        </a:p>
      </dgm:t>
    </dgm:pt>
    <dgm:pt modelId="{06F06BDA-78C7-4A97-B1E6-67E0EACAB1F1}" type="parTrans" cxnId="{14969169-63F4-4A5B-A265-3738530474EE}">
      <dgm:prSet/>
      <dgm:spPr/>
      <dgm:t>
        <a:bodyPr/>
        <a:lstStyle/>
        <a:p>
          <a:endParaRPr lang="en-US"/>
        </a:p>
      </dgm:t>
    </dgm:pt>
    <dgm:pt modelId="{EC62865C-C223-487F-AE76-29D7DA1769C7}" type="sibTrans" cxnId="{14969169-63F4-4A5B-A265-3738530474EE}">
      <dgm:prSet/>
      <dgm:spPr/>
      <dgm:t>
        <a:bodyPr/>
        <a:lstStyle/>
        <a:p>
          <a:endParaRPr lang="en-US"/>
        </a:p>
      </dgm:t>
    </dgm:pt>
    <dgm:pt modelId="{8EAFD5A1-DE7B-4954-91D5-C5F7AA39B0D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Take Notes from </a:t>
          </a:r>
          <a:r>
            <a:rPr lang="en-US" sz="2400" u="sng" dirty="0" err="1"/>
            <a:t>Sciencesaurus</a:t>
          </a:r>
          <a:endParaRPr lang="en-US" sz="2400" u="sng" dirty="0"/>
        </a:p>
      </dgm:t>
    </dgm:pt>
    <dgm:pt modelId="{3FDD8268-B121-4056-8578-DABED5454D24}" type="parTrans" cxnId="{95F3409F-1A98-4FD8-9F14-A5AA2CFCAA4F}">
      <dgm:prSet/>
      <dgm:spPr/>
      <dgm:t>
        <a:bodyPr/>
        <a:lstStyle/>
        <a:p>
          <a:endParaRPr lang="en-US"/>
        </a:p>
      </dgm:t>
    </dgm:pt>
    <dgm:pt modelId="{707539D4-18FB-494C-A117-720A49B441D5}" type="sibTrans" cxnId="{95F3409F-1A98-4FD8-9F14-A5AA2CFCAA4F}">
      <dgm:prSet/>
      <dgm:spPr/>
      <dgm:t>
        <a:bodyPr/>
        <a:lstStyle/>
        <a:p>
          <a:endParaRPr lang="en-US"/>
        </a:p>
      </dgm:t>
    </dgm:pt>
    <dgm:pt modelId="{0AD15E58-2D2D-4FF8-A35C-1870E15BC4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Sections 105, 107 and 079</a:t>
          </a:r>
        </a:p>
      </dgm:t>
    </dgm:pt>
    <dgm:pt modelId="{993510FE-22F2-4DC6-A23E-1BB2DB8559B3}" type="parTrans" cxnId="{F8A34E48-1805-4F34-A15B-951AA7193E42}">
      <dgm:prSet/>
      <dgm:spPr/>
      <dgm:t>
        <a:bodyPr/>
        <a:lstStyle/>
        <a:p>
          <a:endParaRPr lang="en-US"/>
        </a:p>
      </dgm:t>
    </dgm:pt>
    <dgm:pt modelId="{3F781B5A-7BD6-4A74-A426-E07C197CCB0B}" type="sibTrans" cxnId="{F8A34E48-1805-4F34-A15B-951AA7193E42}">
      <dgm:prSet/>
      <dgm:spPr/>
      <dgm:t>
        <a:bodyPr/>
        <a:lstStyle/>
        <a:p>
          <a:endParaRPr lang="en-US"/>
        </a:p>
      </dgm:t>
    </dgm:pt>
    <dgm:pt modelId="{1459669A-193A-4E0A-B42B-4C518CBCC3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Comparing &amp; Contrasting                       </a:t>
          </a:r>
          <a:r>
            <a:rPr lang="en-US" sz="2400" dirty="0" smtClean="0"/>
            <a:t> </a:t>
          </a:r>
          <a:r>
            <a:rPr lang="en-US" sz="1800" dirty="0" smtClean="0"/>
            <a:t>Venn </a:t>
          </a:r>
          <a:r>
            <a:rPr lang="en-US" sz="1800" dirty="0"/>
            <a:t>Diagram in packet</a:t>
          </a:r>
          <a:endParaRPr lang="en-US" sz="2400" dirty="0"/>
        </a:p>
      </dgm:t>
    </dgm:pt>
    <dgm:pt modelId="{48C09D77-F3BA-4AC0-9A35-577CFC2E61E6}" type="parTrans" cxnId="{C90C8A47-C563-43D1-8065-7CD8D04C8F43}">
      <dgm:prSet/>
      <dgm:spPr/>
      <dgm:t>
        <a:bodyPr/>
        <a:lstStyle/>
        <a:p>
          <a:endParaRPr lang="en-US"/>
        </a:p>
      </dgm:t>
    </dgm:pt>
    <dgm:pt modelId="{49BBD643-2EF1-4E8A-A30C-F775F8083D05}" type="sibTrans" cxnId="{C90C8A47-C563-43D1-8065-7CD8D04C8F43}">
      <dgm:prSet/>
      <dgm:spPr/>
      <dgm:t>
        <a:bodyPr/>
        <a:lstStyle/>
        <a:p>
          <a:endParaRPr lang="en-US"/>
        </a:p>
      </dgm:t>
    </dgm:pt>
    <dgm:pt modelId="{0713849B-1FDE-4079-B077-B2600ED5E2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Think-Pair-Share</a:t>
          </a:r>
          <a:endParaRPr lang="en-US" sz="1900" dirty="0"/>
        </a:p>
      </dgm:t>
    </dgm:pt>
    <dgm:pt modelId="{7B346AE2-2795-4614-A55B-C5E01DA05995}" type="parTrans" cxnId="{930C6F93-AC7C-4430-9027-6D47876B3098}">
      <dgm:prSet/>
      <dgm:spPr/>
      <dgm:t>
        <a:bodyPr/>
        <a:lstStyle/>
        <a:p>
          <a:endParaRPr lang="en-US"/>
        </a:p>
      </dgm:t>
    </dgm:pt>
    <dgm:pt modelId="{55EC8CAA-4571-4E9F-9B3F-D0E1ACE9C04E}" type="sibTrans" cxnId="{930C6F93-AC7C-4430-9027-6D47876B3098}">
      <dgm:prSet/>
      <dgm:spPr/>
      <dgm:t>
        <a:bodyPr/>
        <a:lstStyle/>
        <a:p>
          <a:endParaRPr lang="en-US"/>
        </a:p>
      </dgm:t>
    </dgm:pt>
    <dgm:pt modelId="{BF1D432E-AEF9-4989-AE71-CF9E2632271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Discuss answers with a partner</a:t>
          </a:r>
        </a:p>
      </dgm:t>
    </dgm:pt>
    <dgm:pt modelId="{A419379B-A0F5-4463-804B-324919745C50}" type="parTrans" cxnId="{53F044A4-2119-4C73-A711-D6FC9D1A0199}">
      <dgm:prSet/>
      <dgm:spPr/>
      <dgm:t>
        <a:bodyPr/>
        <a:lstStyle/>
        <a:p>
          <a:endParaRPr lang="en-US"/>
        </a:p>
      </dgm:t>
    </dgm:pt>
    <dgm:pt modelId="{02E2147D-BD9F-4B3C-9ED9-FBEB8300B090}" type="sibTrans" cxnId="{53F044A4-2119-4C73-A711-D6FC9D1A0199}">
      <dgm:prSet/>
      <dgm:spPr/>
      <dgm:t>
        <a:bodyPr/>
        <a:lstStyle/>
        <a:p>
          <a:endParaRPr lang="en-US"/>
        </a:p>
      </dgm:t>
    </dgm:pt>
    <dgm:pt modelId="{FD4F25A3-6BF6-45D0-B5B4-BF53E22A8D5F}" type="pres">
      <dgm:prSet presAssocID="{476B2E83-BE99-48AD-B087-ADCE946C1A2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07416-6AC7-4A2D-ACBE-CF7B6BBDD8C9}" type="pres">
      <dgm:prSet presAssocID="{A84D37AE-6125-41CE-9C9E-80333A298E1D}" presName="compNode" presStyleCnt="0"/>
      <dgm:spPr/>
    </dgm:pt>
    <dgm:pt modelId="{310C7FE6-901E-49E2-A7EF-ACC5422B8DD1}" type="pres">
      <dgm:prSet presAssocID="{A84D37AE-6125-41CE-9C9E-80333A298E1D}" presName="bgRect" presStyleLbl="bgShp" presStyleIdx="0" presStyleCnt="5" custLinFactNeighborX="-10907"/>
      <dgm:spPr/>
    </dgm:pt>
    <dgm:pt modelId="{70455CB3-141F-4A6D-B4F6-648554EEB418}" type="pres">
      <dgm:prSet presAssocID="{A84D37AE-6125-41CE-9C9E-80333A298E1D}" presName="iconRect" presStyleLbl="node1" presStyleIdx="0" presStyleCnt="5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A5DD0E3D-9514-48EE-BF7D-D8FC20CB59F1}" type="pres">
      <dgm:prSet presAssocID="{A84D37AE-6125-41CE-9C9E-80333A298E1D}" presName="spaceRect" presStyleCnt="0"/>
      <dgm:spPr/>
    </dgm:pt>
    <dgm:pt modelId="{C672467E-44E6-4F4E-859F-8EC6D6058C6E}" type="pres">
      <dgm:prSet presAssocID="{A84D37AE-6125-41CE-9C9E-80333A298E1D}" presName="parTx" presStyleLbl="revTx" presStyleIdx="0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6406CD-EC0F-429F-8BF9-C2C6A3A2C010}" type="pres">
      <dgm:prSet presAssocID="{A84D37AE-6125-41CE-9C9E-80333A298E1D}" presName="desTx" presStyleLbl="revTx" presStyleIdx="1" presStyleCnt="9">
        <dgm:presLayoutVars/>
      </dgm:prSet>
      <dgm:spPr/>
      <dgm:t>
        <a:bodyPr/>
        <a:lstStyle/>
        <a:p>
          <a:endParaRPr lang="en-US"/>
        </a:p>
      </dgm:t>
    </dgm:pt>
    <dgm:pt modelId="{0011FCBC-E6AA-48A3-9050-9611AE59C35A}" type="pres">
      <dgm:prSet presAssocID="{2CBDFD83-55E6-49D2-95B4-61BBB25FFB21}" presName="sibTrans" presStyleCnt="0"/>
      <dgm:spPr/>
    </dgm:pt>
    <dgm:pt modelId="{06FEA8F0-8D08-4BDC-808D-3C3B91FC8F90}" type="pres">
      <dgm:prSet presAssocID="{3DFC53EA-0DEC-4AC8-8A03-91C30854EC44}" presName="compNode" presStyleCnt="0"/>
      <dgm:spPr/>
    </dgm:pt>
    <dgm:pt modelId="{55070C0B-CBF6-4028-941C-17B1A2D08D42}" type="pres">
      <dgm:prSet presAssocID="{3DFC53EA-0DEC-4AC8-8A03-91C30854EC44}" presName="bgRect" presStyleLbl="bgShp" presStyleIdx="1" presStyleCnt="5"/>
      <dgm:spPr/>
    </dgm:pt>
    <dgm:pt modelId="{B55CBABE-D25A-434C-A918-1273FC220B49}" type="pres">
      <dgm:prSet presAssocID="{3DFC53EA-0DEC-4AC8-8A03-91C30854EC44}" presName="iconRect" presStyleLbl="node1" presStyleIdx="1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45DBB6-796C-421F-B7CC-1611262220C0}" type="pres">
      <dgm:prSet presAssocID="{3DFC53EA-0DEC-4AC8-8A03-91C30854EC44}" presName="spaceRect" presStyleCnt="0"/>
      <dgm:spPr/>
    </dgm:pt>
    <dgm:pt modelId="{18A7107F-E8E6-495F-80D2-264ECE063EFB}" type="pres">
      <dgm:prSet presAssocID="{3DFC53EA-0DEC-4AC8-8A03-91C30854EC44}" presName="parTx" presStyleLbl="revTx" presStyleIdx="2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5ACC7E-4C8B-4AA3-971F-8B76ADA248AF}" type="pres">
      <dgm:prSet presAssocID="{3DFC53EA-0DEC-4AC8-8A03-91C30854EC44}" presName="desTx" presStyleLbl="revTx" presStyleIdx="3" presStyleCnt="9">
        <dgm:presLayoutVars/>
      </dgm:prSet>
      <dgm:spPr/>
      <dgm:t>
        <a:bodyPr/>
        <a:lstStyle/>
        <a:p>
          <a:endParaRPr lang="en-US"/>
        </a:p>
      </dgm:t>
    </dgm:pt>
    <dgm:pt modelId="{2CBF0981-0A8F-4CCE-8AEE-ADDB4BCE575D}" type="pres">
      <dgm:prSet presAssocID="{FC09150F-F22E-40D4-985A-28D9791216BA}" presName="sibTrans" presStyleCnt="0"/>
      <dgm:spPr/>
    </dgm:pt>
    <dgm:pt modelId="{48083C89-AF18-4CAB-878C-B5AD99EBD083}" type="pres">
      <dgm:prSet presAssocID="{8EAFD5A1-DE7B-4954-91D5-C5F7AA39B0D0}" presName="compNode" presStyleCnt="0"/>
      <dgm:spPr/>
    </dgm:pt>
    <dgm:pt modelId="{C6CF0ED5-E880-4353-9745-B0E921A8DBA9}" type="pres">
      <dgm:prSet presAssocID="{8EAFD5A1-DE7B-4954-91D5-C5F7AA39B0D0}" presName="bgRect" presStyleLbl="bgShp" presStyleIdx="2" presStyleCnt="5"/>
      <dgm:spPr/>
    </dgm:pt>
    <dgm:pt modelId="{8D314523-FF5A-4691-9ECC-BC34D66B73C9}" type="pres">
      <dgm:prSet presAssocID="{8EAFD5A1-DE7B-4954-91D5-C5F7AA39B0D0}" presName="iconRect" presStyleLbl="node1" presStyleIdx="2" presStyleCnt="5" custScaleX="119596" custScaleY="14765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915D6058-361C-4661-99CB-5D6281DE3251}" type="pres">
      <dgm:prSet presAssocID="{8EAFD5A1-DE7B-4954-91D5-C5F7AA39B0D0}" presName="spaceRect" presStyleCnt="0"/>
      <dgm:spPr/>
    </dgm:pt>
    <dgm:pt modelId="{6FB01D07-0628-461C-AF86-EB50668D01A1}" type="pres">
      <dgm:prSet presAssocID="{8EAFD5A1-DE7B-4954-91D5-C5F7AA39B0D0}" presName="parTx" presStyleLbl="revTx" presStyleIdx="4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0C1AC8-1E4D-4C90-B470-EF672BE5AC56}" type="pres">
      <dgm:prSet presAssocID="{8EAFD5A1-DE7B-4954-91D5-C5F7AA39B0D0}" presName="desTx" presStyleLbl="revTx" presStyleIdx="5" presStyleCnt="9">
        <dgm:presLayoutVars/>
      </dgm:prSet>
      <dgm:spPr/>
      <dgm:t>
        <a:bodyPr/>
        <a:lstStyle/>
        <a:p>
          <a:endParaRPr lang="en-US"/>
        </a:p>
      </dgm:t>
    </dgm:pt>
    <dgm:pt modelId="{DCD4CDAC-047C-4730-9208-848A80A8626E}" type="pres">
      <dgm:prSet presAssocID="{707539D4-18FB-494C-A117-720A49B441D5}" presName="sibTrans" presStyleCnt="0"/>
      <dgm:spPr/>
    </dgm:pt>
    <dgm:pt modelId="{57AB54EE-D1AE-4222-AD95-BF3A29E3D1C7}" type="pres">
      <dgm:prSet presAssocID="{1459669A-193A-4E0A-B42B-4C518CBCC36D}" presName="compNode" presStyleCnt="0"/>
      <dgm:spPr/>
    </dgm:pt>
    <dgm:pt modelId="{B5A1220C-4659-4724-BAEB-9F73D6196AD7}" type="pres">
      <dgm:prSet presAssocID="{1459669A-193A-4E0A-B42B-4C518CBCC36D}" presName="bgRect" presStyleLbl="bgShp" presStyleIdx="3" presStyleCnt="5" custLinFactNeighborX="-539"/>
      <dgm:spPr/>
    </dgm:pt>
    <dgm:pt modelId="{944925E5-AD06-4392-B1F8-95A80D2C40C1}" type="pres">
      <dgm:prSet presAssocID="{1459669A-193A-4E0A-B42B-4C518CBCC36D}" presName="iconRect" presStyleLbl="node1" presStyleIdx="3" presStyleCnt="5"/>
      <dgm:spPr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3D6D06AC-4F28-48AC-93BD-62386CAA5ACF}" type="pres">
      <dgm:prSet presAssocID="{1459669A-193A-4E0A-B42B-4C518CBCC36D}" presName="spaceRect" presStyleCnt="0"/>
      <dgm:spPr/>
    </dgm:pt>
    <dgm:pt modelId="{B01EDE91-E3E2-41E6-97D9-DAC04A76A306}" type="pres">
      <dgm:prSet presAssocID="{1459669A-193A-4E0A-B42B-4C518CBCC36D}" presName="parTx" presStyleLbl="revTx" presStyleIdx="6" presStyleCnt="9" custScaleY="10883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ADAC9-E741-46C1-BDA5-A09411DAD255}" type="pres">
      <dgm:prSet presAssocID="{49BBD643-2EF1-4E8A-A30C-F775F8083D05}" presName="sibTrans" presStyleCnt="0"/>
      <dgm:spPr/>
    </dgm:pt>
    <dgm:pt modelId="{A1285FD0-706C-465C-A261-3EB14CFC253A}" type="pres">
      <dgm:prSet presAssocID="{0713849B-1FDE-4079-B077-B2600ED5E234}" presName="compNode" presStyleCnt="0"/>
      <dgm:spPr/>
    </dgm:pt>
    <dgm:pt modelId="{9760EC99-733A-4385-8024-26949E730A5C}" type="pres">
      <dgm:prSet presAssocID="{0713849B-1FDE-4079-B077-B2600ED5E234}" presName="bgRect" presStyleLbl="bgShp" presStyleIdx="4" presStyleCnt="5" custLinFactNeighborX="-10563" custLinFactNeighborY="5831"/>
      <dgm:spPr/>
    </dgm:pt>
    <dgm:pt modelId="{7C349CA8-6B3B-4869-8B57-6F0C96AE6432}" type="pres">
      <dgm:prSet presAssocID="{0713849B-1FDE-4079-B077-B2600ED5E234}" presName="iconRect" presStyleLbl="node1" presStyleIdx="4" presStyleCnt="5"/>
      <dgm:spPr>
        <a:blipFill>
          <a:blip xmlns:r="http://schemas.openxmlformats.org/officeDocument/2006/relationships"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B24DD907-39D7-483C-AE8B-2E0D780B7984}" type="pres">
      <dgm:prSet presAssocID="{0713849B-1FDE-4079-B077-B2600ED5E234}" presName="spaceRect" presStyleCnt="0"/>
      <dgm:spPr/>
    </dgm:pt>
    <dgm:pt modelId="{B7BCCB0E-3924-4947-955A-C112911E97D3}" type="pres">
      <dgm:prSet presAssocID="{0713849B-1FDE-4079-B077-B2600ED5E234}" presName="parTx" presStyleLbl="revTx" presStyleIdx="7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D52B7E-D780-41D7-A9BC-EA048B1D75CF}" type="pres">
      <dgm:prSet presAssocID="{0713849B-1FDE-4079-B077-B2600ED5E234}" presName="desTx" presStyleLbl="revTx" presStyleIdx="8" presStyleCnt="9">
        <dgm:presLayoutVars/>
      </dgm:prSet>
      <dgm:spPr/>
      <dgm:t>
        <a:bodyPr/>
        <a:lstStyle/>
        <a:p>
          <a:endParaRPr lang="en-US"/>
        </a:p>
      </dgm:t>
    </dgm:pt>
  </dgm:ptLst>
  <dgm:cxnLst>
    <dgm:cxn modelId="{7C7E1696-0353-41F0-99D3-EFB4FEF3E9B5}" type="presOf" srcId="{3DFC53EA-0DEC-4AC8-8A03-91C30854EC44}" destId="{18A7107F-E8E6-495F-80D2-264ECE063EFB}" srcOrd="0" destOrd="0" presId="urn:microsoft.com/office/officeart/2018/2/layout/IconVerticalSolidList"/>
    <dgm:cxn modelId="{5516F48D-39A8-4EC2-9198-2D0B5AD4E7D6}" srcId="{3DFC53EA-0DEC-4AC8-8A03-91C30854EC44}" destId="{696EED1C-FD1E-4A2C-BAFA-F2A5B39D5FCC}" srcOrd="1" destOrd="0" parTransId="{EF4E144F-FF5E-4E91-AEF8-2F84C0CB96ED}" sibTransId="{BF38FA1F-20A4-4837-A732-0F63A6B62C75}"/>
    <dgm:cxn modelId="{D806BE1A-9C57-4D86-84F1-271F67A71DD5}" type="presOf" srcId="{BF1D432E-AEF9-4989-AE71-CF9E26322716}" destId="{70D52B7E-D780-41D7-A9BC-EA048B1D75CF}" srcOrd="0" destOrd="0" presId="urn:microsoft.com/office/officeart/2018/2/layout/IconVerticalSolidList"/>
    <dgm:cxn modelId="{C90C8A47-C563-43D1-8065-7CD8D04C8F43}" srcId="{476B2E83-BE99-48AD-B087-ADCE946C1A2D}" destId="{1459669A-193A-4E0A-B42B-4C518CBCC36D}" srcOrd="3" destOrd="0" parTransId="{48C09D77-F3BA-4AC0-9A35-577CFC2E61E6}" sibTransId="{49BBD643-2EF1-4E8A-A30C-F775F8083D05}"/>
    <dgm:cxn modelId="{87803F6C-A989-4FF7-9ECB-B8E160ACF90E}" type="presOf" srcId="{696EED1C-FD1E-4A2C-BAFA-F2A5B39D5FCC}" destId="{D75ACC7E-4C8B-4AA3-971F-8B76ADA248AF}" srcOrd="0" destOrd="1" presId="urn:microsoft.com/office/officeart/2018/2/layout/IconVerticalSolidList"/>
    <dgm:cxn modelId="{359DBCBA-989F-49B9-A241-FF75DB9A8397}" type="presOf" srcId="{70C25158-8BF7-49F4-BA78-1A5C9D97E879}" destId="{D75ACC7E-4C8B-4AA3-971F-8B76ADA248AF}" srcOrd="0" destOrd="2" presId="urn:microsoft.com/office/officeart/2018/2/layout/IconVerticalSolidList"/>
    <dgm:cxn modelId="{53F044A4-2119-4C73-A711-D6FC9D1A0199}" srcId="{0713849B-1FDE-4079-B077-B2600ED5E234}" destId="{BF1D432E-AEF9-4989-AE71-CF9E26322716}" srcOrd="0" destOrd="0" parTransId="{A419379B-A0F5-4463-804B-324919745C50}" sibTransId="{02E2147D-BD9F-4B3C-9ED9-FBEB8300B090}"/>
    <dgm:cxn modelId="{E9E0D2B1-6AAE-4C00-8818-4CF45B473555}" type="presOf" srcId="{0713849B-1FDE-4079-B077-B2600ED5E234}" destId="{B7BCCB0E-3924-4947-955A-C112911E97D3}" srcOrd="0" destOrd="0" presId="urn:microsoft.com/office/officeart/2018/2/layout/IconVerticalSolidList"/>
    <dgm:cxn modelId="{C6E13F95-E7D3-4DC0-8CB2-398E3B075F42}" type="presOf" srcId="{A84D37AE-6125-41CE-9C9E-80333A298E1D}" destId="{C672467E-44E6-4F4E-859F-8EC6D6058C6E}" srcOrd="0" destOrd="0" presId="urn:microsoft.com/office/officeart/2018/2/layout/IconVerticalSolidList"/>
    <dgm:cxn modelId="{5EDFFD95-8290-4CA9-896B-B91A97C7E1E2}" type="presOf" srcId="{CC740C21-1F77-40A2-811B-B5CAD86A4B68}" destId="{D75ACC7E-4C8B-4AA3-971F-8B76ADA248AF}" srcOrd="0" destOrd="0" presId="urn:microsoft.com/office/officeart/2018/2/layout/IconVerticalSolidList"/>
    <dgm:cxn modelId="{391BF5B3-BD7B-4560-A7DC-28D4F06989AB}" srcId="{A84D37AE-6125-41CE-9C9E-80333A298E1D}" destId="{09D47777-4FCE-4B64-BB1C-3782C6BB1071}" srcOrd="0" destOrd="0" parTransId="{A066EBE8-0EF5-4DB1-9EBD-F6574238BB35}" sibTransId="{D22F5542-3CA8-4EFC-99CC-E56BF69AEEFD}"/>
    <dgm:cxn modelId="{993130FC-C4ED-4E8C-91FF-FE37AF1CA190}" srcId="{476B2E83-BE99-48AD-B087-ADCE946C1A2D}" destId="{A84D37AE-6125-41CE-9C9E-80333A298E1D}" srcOrd="0" destOrd="0" parTransId="{12065FDC-FE50-4A86-AF36-67F44BC5B09C}" sibTransId="{2CBDFD83-55E6-49D2-95B4-61BBB25FFB21}"/>
    <dgm:cxn modelId="{52C91994-B28E-49D4-9E0D-64E2726E173A}" type="presOf" srcId="{09D47777-4FCE-4B64-BB1C-3782C6BB1071}" destId="{006406CD-EC0F-429F-8BF9-C2C6A3A2C010}" srcOrd="0" destOrd="0" presId="urn:microsoft.com/office/officeart/2018/2/layout/IconVerticalSolidList"/>
    <dgm:cxn modelId="{BFDD6936-BE06-4219-91E3-30B47BA2471E}" type="presOf" srcId="{476B2E83-BE99-48AD-B087-ADCE946C1A2D}" destId="{FD4F25A3-6BF6-45D0-B5B4-BF53E22A8D5F}" srcOrd="0" destOrd="0" presId="urn:microsoft.com/office/officeart/2018/2/layout/IconVerticalSolidList"/>
    <dgm:cxn modelId="{F8A34E48-1805-4F34-A15B-951AA7193E42}" srcId="{8EAFD5A1-DE7B-4954-91D5-C5F7AA39B0D0}" destId="{0AD15E58-2D2D-4FF8-A35C-1870E15BC4E5}" srcOrd="0" destOrd="0" parTransId="{993510FE-22F2-4DC6-A23E-1BB2DB8559B3}" sibTransId="{3F781B5A-7BD6-4A74-A426-E07C197CCB0B}"/>
    <dgm:cxn modelId="{5563A59C-31F3-45ED-8A15-9660053305D2}" srcId="{3DFC53EA-0DEC-4AC8-8A03-91C30854EC44}" destId="{CC740C21-1F77-40A2-811B-B5CAD86A4B68}" srcOrd="0" destOrd="0" parTransId="{189146E0-EF5C-4629-BE6D-5ACFD60BAC63}" sibTransId="{EAC077C4-8658-4129-9A24-135C906B61CA}"/>
    <dgm:cxn modelId="{A4EEFF18-FC60-4E3A-B4B2-6DB44C1B6AF1}" type="presOf" srcId="{1459669A-193A-4E0A-B42B-4C518CBCC36D}" destId="{B01EDE91-E3E2-41E6-97D9-DAC04A76A306}" srcOrd="0" destOrd="0" presId="urn:microsoft.com/office/officeart/2018/2/layout/IconVerticalSolidList"/>
    <dgm:cxn modelId="{137EBE40-850C-428B-8F46-2C6203BB9A89}" srcId="{476B2E83-BE99-48AD-B087-ADCE946C1A2D}" destId="{3DFC53EA-0DEC-4AC8-8A03-91C30854EC44}" srcOrd="1" destOrd="0" parTransId="{6A7CDEB9-BF4D-450F-A602-B53D9CDB6F20}" sibTransId="{FC09150F-F22E-40D4-985A-28D9791216BA}"/>
    <dgm:cxn modelId="{930C6F93-AC7C-4430-9027-6D47876B3098}" srcId="{476B2E83-BE99-48AD-B087-ADCE946C1A2D}" destId="{0713849B-1FDE-4079-B077-B2600ED5E234}" srcOrd="4" destOrd="0" parTransId="{7B346AE2-2795-4614-A55B-C5E01DA05995}" sibTransId="{55EC8CAA-4571-4E9F-9B3F-D0E1ACE9C04E}"/>
    <dgm:cxn modelId="{14969169-63F4-4A5B-A265-3738530474EE}" srcId="{3DFC53EA-0DEC-4AC8-8A03-91C30854EC44}" destId="{70C25158-8BF7-49F4-BA78-1A5C9D97E879}" srcOrd="2" destOrd="0" parTransId="{06F06BDA-78C7-4A97-B1E6-67E0EACAB1F1}" sibTransId="{EC62865C-C223-487F-AE76-29D7DA1769C7}"/>
    <dgm:cxn modelId="{C63FB11B-D393-4CFC-AA7F-77851E61DE5D}" type="presOf" srcId="{0AD15E58-2D2D-4FF8-A35C-1870E15BC4E5}" destId="{580C1AC8-1E4D-4C90-B470-EF672BE5AC56}" srcOrd="0" destOrd="0" presId="urn:microsoft.com/office/officeart/2018/2/layout/IconVerticalSolidList"/>
    <dgm:cxn modelId="{DB267C1B-FFF5-4A43-BA58-7F1FF991C475}" type="presOf" srcId="{8EAFD5A1-DE7B-4954-91D5-C5F7AA39B0D0}" destId="{6FB01D07-0628-461C-AF86-EB50668D01A1}" srcOrd="0" destOrd="0" presId="urn:microsoft.com/office/officeart/2018/2/layout/IconVerticalSolidList"/>
    <dgm:cxn modelId="{95F3409F-1A98-4FD8-9F14-A5AA2CFCAA4F}" srcId="{476B2E83-BE99-48AD-B087-ADCE946C1A2D}" destId="{8EAFD5A1-DE7B-4954-91D5-C5F7AA39B0D0}" srcOrd="2" destOrd="0" parTransId="{3FDD8268-B121-4056-8578-DABED5454D24}" sibTransId="{707539D4-18FB-494C-A117-720A49B441D5}"/>
    <dgm:cxn modelId="{153C367B-D57A-42B0-8A9E-1E15880A0AB5}" type="presParOf" srcId="{FD4F25A3-6BF6-45D0-B5B4-BF53E22A8D5F}" destId="{FFD07416-6AC7-4A2D-ACBE-CF7B6BBDD8C9}" srcOrd="0" destOrd="0" presId="urn:microsoft.com/office/officeart/2018/2/layout/IconVerticalSolidList"/>
    <dgm:cxn modelId="{65DA39A3-CD45-4C3B-8047-6A9732852E21}" type="presParOf" srcId="{FFD07416-6AC7-4A2D-ACBE-CF7B6BBDD8C9}" destId="{310C7FE6-901E-49E2-A7EF-ACC5422B8DD1}" srcOrd="0" destOrd="0" presId="urn:microsoft.com/office/officeart/2018/2/layout/IconVerticalSolidList"/>
    <dgm:cxn modelId="{42147F15-4EF9-4477-9078-99598300545B}" type="presParOf" srcId="{FFD07416-6AC7-4A2D-ACBE-CF7B6BBDD8C9}" destId="{70455CB3-141F-4A6D-B4F6-648554EEB418}" srcOrd="1" destOrd="0" presId="urn:microsoft.com/office/officeart/2018/2/layout/IconVerticalSolidList"/>
    <dgm:cxn modelId="{0E95F06E-A623-43AC-BBA5-30F7D1837378}" type="presParOf" srcId="{FFD07416-6AC7-4A2D-ACBE-CF7B6BBDD8C9}" destId="{A5DD0E3D-9514-48EE-BF7D-D8FC20CB59F1}" srcOrd="2" destOrd="0" presId="urn:microsoft.com/office/officeart/2018/2/layout/IconVerticalSolidList"/>
    <dgm:cxn modelId="{E682996F-826F-4EAC-9AF3-C40FA389DB37}" type="presParOf" srcId="{FFD07416-6AC7-4A2D-ACBE-CF7B6BBDD8C9}" destId="{C672467E-44E6-4F4E-859F-8EC6D6058C6E}" srcOrd="3" destOrd="0" presId="urn:microsoft.com/office/officeart/2018/2/layout/IconVerticalSolidList"/>
    <dgm:cxn modelId="{1342A864-1633-4483-B60B-66B2EA463859}" type="presParOf" srcId="{FFD07416-6AC7-4A2D-ACBE-CF7B6BBDD8C9}" destId="{006406CD-EC0F-429F-8BF9-C2C6A3A2C010}" srcOrd="4" destOrd="0" presId="urn:microsoft.com/office/officeart/2018/2/layout/IconVerticalSolidList"/>
    <dgm:cxn modelId="{BD6616B3-84B6-4BD8-A5D5-4C8009885FB5}" type="presParOf" srcId="{FD4F25A3-6BF6-45D0-B5B4-BF53E22A8D5F}" destId="{0011FCBC-E6AA-48A3-9050-9611AE59C35A}" srcOrd="1" destOrd="0" presId="urn:microsoft.com/office/officeart/2018/2/layout/IconVerticalSolidList"/>
    <dgm:cxn modelId="{29F815A8-30F7-439B-BCF0-BFF7578ECE97}" type="presParOf" srcId="{FD4F25A3-6BF6-45D0-B5B4-BF53E22A8D5F}" destId="{06FEA8F0-8D08-4BDC-808D-3C3B91FC8F90}" srcOrd="2" destOrd="0" presId="urn:microsoft.com/office/officeart/2018/2/layout/IconVerticalSolidList"/>
    <dgm:cxn modelId="{6994C56C-332D-4954-B719-78D1044166C5}" type="presParOf" srcId="{06FEA8F0-8D08-4BDC-808D-3C3B91FC8F90}" destId="{55070C0B-CBF6-4028-941C-17B1A2D08D42}" srcOrd="0" destOrd="0" presId="urn:microsoft.com/office/officeart/2018/2/layout/IconVerticalSolidList"/>
    <dgm:cxn modelId="{3E38981E-6A76-4F6C-B8F3-23569F1B16FD}" type="presParOf" srcId="{06FEA8F0-8D08-4BDC-808D-3C3B91FC8F90}" destId="{B55CBABE-D25A-434C-A918-1273FC220B49}" srcOrd="1" destOrd="0" presId="urn:microsoft.com/office/officeart/2018/2/layout/IconVerticalSolidList"/>
    <dgm:cxn modelId="{9F38B27D-CB17-4E4E-B1A5-7532B973F85E}" type="presParOf" srcId="{06FEA8F0-8D08-4BDC-808D-3C3B91FC8F90}" destId="{4745DBB6-796C-421F-B7CC-1611262220C0}" srcOrd="2" destOrd="0" presId="urn:microsoft.com/office/officeart/2018/2/layout/IconVerticalSolidList"/>
    <dgm:cxn modelId="{AB28716D-4369-4B42-A9C9-F0A2E7189785}" type="presParOf" srcId="{06FEA8F0-8D08-4BDC-808D-3C3B91FC8F90}" destId="{18A7107F-E8E6-495F-80D2-264ECE063EFB}" srcOrd="3" destOrd="0" presId="urn:microsoft.com/office/officeart/2018/2/layout/IconVerticalSolidList"/>
    <dgm:cxn modelId="{C86D0285-AD39-4AFE-8B9E-0D0DD5E8B5C6}" type="presParOf" srcId="{06FEA8F0-8D08-4BDC-808D-3C3B91FC8F90}" destId="{D75ACC7E-4C8B-4AA3-971F-8B76ADA248AF}" srcOrd="4" destOrd="0" presId="urn:microsoft.com/office/officeart/2018/2/layout/IconVerticalSolidList"/>
    <dgm:cxn modelId="{8DD50D9A-A642-4052-86D0-D57069A7663F}" type="presParOf" srcId="{FD4F25A3-6BF6-45D0-B5B4-BF53E22A8D5F}" destId="{2CBF0981-0A8F-4CCE-8AEE-ADDB4BCE575D}" srcOrd="3" destOrd="0" presId="urn:microsoft.com/office/officeart/2018/2/layout/IconVerticalSolidList"/>
    <dgm:cxn modelId="{EE1D1C89-833E-4144-8AEA-BA150327AA53}" type="presParOf" srcId="{FD4F25A3-6BF6-45D0-B5B4-BF53E22A8D5F}" destId="{48083C89-AF18-4CAB-878C-B5AD99EBD083}" srcOrd="4" destOrd="0" presId="urn:microsoft.com/office/officeart/2018/2/layout/IconVerticalSolidList"/>
    <dgm:cxn modelId="{0FF304B5-6E06-4FC9-AC31-440CBB188419}" type="presParOf" srcId="{48083C89-AF18-4CAB-878C-B5AD99EBD083}" destId="{C6CF0ED5-E880-4353-9745-B0E921A8DBA9}" srcOrd="0" destOrd="0" presId="urn:microsoft.com/office/officeart/2018/2/layout/IconVerticalSolidList"/>
    <dgm:cxn modelId="{40EE7DF1-033B-4A02-ACE8-9BB3EEDC333E}" type="presParOf" srcId="{48083C89-AF18-4CAB-878C-B5AD99EBD083}" destId="{8D314523-FF5A-4691-9ECC-BC34D66B73C9}" srcOrd="1" destOrd="0" presId="urn:microsoft.com/office/officeart/2018/2/layout/IconVerticalSolidList"/>
    <dgm:cxn modelId="{BC4A868E-CBB4-4CCD-B44C-52562E576C88}" type="presParOf" srcId="{48083C89-AF18-4CAB-878C-B5AD99EBD083}" destId="{915D6058-361C-4661-99CB-5D6281DE3251}" srcOrd="2" destOrd="0" presId="urn:microsoft.com/office/officeart/2018/2/layout/IconVerticalSolidList"/>
    <dgm:cxn modelId="{EBA25036-EEA3-41BA-9997-F551595C92A6}" type="presParOf" srcId="{48083C89-AF18-4CAB-878C-B5AD99EBD083}" destId="{6FB01D07-0628-461C-AF86-EB50668D01A1}" srcOrd="3" destOrd="0" presId="urn:microsoft.com/office/officeart/2018/2/layout/IconVerticalSolidList"/>
    <dgm:cxn modelId="{27ED4100-5048-4744-B85E-ECB366BA4D48}" type="presParOf" srcId="{48083C89-AF18-4CAB-878C-B5AD99EBD083}" destId="{580C1AC8-1E4D-4C90-B470-EF672BE5AC56}" srcOrd="4" destOrd="0" presId="urn:microsoft.com/office/officeart/2018/2/layout/IconVerticalSolidList"/>
    <dgm:cxn modelId="{90DCE313-2A7F-4B35-B5A1-A0A5EA04FBB8}" type="presParOf" srcId="{FD4F25A3-6BF6-45D0-B5B4-BF53E22A8D5F}" destId="{DCD4CDAC-047C-4730-9208-848A80A8626E}" srcOrd="5" destOrd="0" presId="urn:microsoft.com/office/officeart/2018/2/layout/IconVerticalSolidList"/>
    <dgm:cxn modelId="{D774FA29-3494-4C57-99C0-805756205801}" type="presParOf" srcId="{FD4F25A3-6BF6-45D0-B5B4-BF53E22A8D5F}" destId="{57AB54EE-D1AE-4222-AD95-BF3A29E3D1C7}" srcOrd="6" destOrd="0" presId="urn:microsoft.com/office/officeart/2018/2/layout/IconVerticalSolidList"/>
    <dgm:cxn modelId="{547D8940-7F6B-4256-88E5-5E040327FB32}" type="presParOf" srcId="{57AB54EE-D1AE-4222-AD95-BF3A29E3D1C7}" destId="{B5A1220C-4659-4724-BAEB-9F73D6196AD7}" srcOrd="0" destOrd="0" presId="urn:microsoft.com/office/officeart/2018/2/layout/IconVerticalSolidList"/>
    <dgm:cxn modelId="{C35CBE20-5C72-4142-B4A6-468B76ADFE31}" type="presParOf" srcId="{57AB54EE-D1AE-4222-AD95-BF3A29E3D1C7}" destId="{944925E5-AD06-4392-B1F8-95A80D2C40C1}" srcOrd="1" destOrd="0" presId="urn:microsoft.com/office/officeart/2018/2/layout/IconVerticalSolidList"/>
    <dgm:cxn modelId="{A0C40BAC-9C5E-4A03-AD54-EA817D7D185A}" type="presParOf" srcId="{57AB54EE-D1AE-4222-AD95-BF3A29E3D1C7}" destId="{3D6D06AC-4F28-48AC-93BD-62386CAA5ACF}" srcOrd="2" destOrd="0" presId="urn:microsoft.com/office/officeart/2018/2/layout/IconVerticalSolidList"/>
    <dgm:cxn modelId="{18EAA01C-3D21-4FA9-81F9-32160C779752}" type="presParOf" srcId="{57AB54EE-D1AE-4222-AD95-BF3A29E3D1C7}" destId="{B01EDE91-E3E2-41E6-97D9-DAC04A76A306}" srcOrd="3" destOrd="0" presId="urn:microsoft.com/office/officeart/2018/2/layout/IconVerticalSolidList"/>
    <dgm:cxn modelId="{3497067F-AFBC-4E5E-AF53-6E261C980F73}" type="presParOf" srcId="{FD4F25A3-6BF6-45D0-B5B4-BF53E22A8D5F}" destId="{E35ADAC9-E741-46C1-BDA5-A09411DAD255}" srcOrd="7" destOrd="0" presId="urn:microsoft.com/office/officeart/2018/2/layout/IconVerticalSolidList"/>
    <dgm:cxn modelId="{7E8B4736-6C26-41C9-898B-01C834A11A54}" type="presParOf" srcId="{FD4F25A3-6BF6-45D0-B5B4-BF53E22A8D5F}" destId="{A1285FD0-706C-465C-A261-3EB14CFC253A}" srcOrd="8" destOrd="0" presId="urn:microsoft.com/office/officeart/2018/2/layout/IconVerticalSolidList"/>
    <dgm:cxn modelId="{F1A59F41-FD64-4066-B7A6-00605E8419B5}" type="presParOf" srcId="{A1285FD0-706C-465C-A261-3EB14CFC253A}" destId="{9760EC99-733A-4385-8024-26949E730A5C}" srcOrd="0" destOrd="0" presId="urn:microsoft.com/office/officeart/2018/2/layout/IconVerticalSolidList"/>
    <dgm:cxn modelId="{41FA2988-BC97-4FA3-8A66-455D5F38810C}" type="presParOf" srcId="{A1285FD0-706C-465C-A261-3EB14CFC253A}" destId="{7C349CA8-6B3B-4869-8B57-6F0C96AE6432}" srcOrd="1" destOrd="0" presId="urn:microsoft.com/office/officeart/2018/2/layout/IconVerticalSolidList"/>
    <dgm:cxn modelId="{6BD9FBE8-DF02-460F-B1EC-6E86B99C7A34}" type="presParOf" srcId="{A1285FD0-706C-465C-A261-3EB14CFC253A}" destId="{B24DD907-39D7-483C-AE8B-2E0D780B7984}" srcOrd="2" destOrd="0" presId="urn:microsoft.com/office/officeart/2018/2/layout/IconVerticalSolidList"/>
    <dgm:cxn modelId="{764616D9-48A7-4534-AD06-FAC87128D4AA}" type="presParOf" srcId="{A1285FD0-706C-465C-A261-3EB14CFC253A}" destId="{B7BCCB0E-3924-4947-955A-C112911E97D3}" srcOrd="3" destOrd="0" presId="urn:microsoft.com/office/officeart/2018/2/layout/IconVerticalSolidList"/>
    <dgm:cxn modelId="{DE630F00-CF1E-4565-9AF8-BF2E30A74133}" type="presParOf" srcId="{A1285FD0-706C-465C-A261-3EB14CFC253A}" destId="{70D52B7E-D780-41D7-A9BC-EA048B1D75C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6B2E83-BE99-48AD-B087-ADCE946C1A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84D37AE-6125-41CE-9C9E-80333A298E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Copy homework into planner:</a:t>
          </a:r>
        </a:p>
      </dgm:t>
    </dgm:pt>
    <dgm:pt modelId="{12065FDC-FE50-4A86-AF36-67F44BC5B09C}" type="parTrans" cxnId="{993130FC-C4ED-4E8C-91FF-FE37AF1CA190}">
      <dgm:prSet/>
      <dgm:spPr/>
      <dgm:t>
        <a:bodyPr/>
        <a:lstStyle/>
        <a:p>
          <a:endParaRPr lang="en-US"/>
        </a:p>
      </dgm:t>
    </dgm:pt>
    <dgm:pt modelId="{2CBDFD83-55E6-49D2-95B4-61BBB25FFB21}" type="sibTrans" cxnId="{993130FC-C4ED-4E8C-91FF-FE37AF1CA190}">
      <dgm:prSet/>
      <dgm:spPr/>
      <dgm:t>
        <a:bodyPr/>
        <a:lstStyle/>
        <a:p>
          <a:endParaRPr lang="en-US"/>
        </a:p>
      </dgm:t>
    </dgm:pt>
    <dgm:pt modelId="{09D47777-4FCE-4B64-BB1C-3782C6BB10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Study notes on cellular respiration and photosynthesis</a:t>
          </a:r>
        </a:p>
      </dgm:t>
    </dgm:pt>
    <dgm:pt modelId="{A066EBE8-0EF5-4DB1-9EBD-F6574238BB35}" type="parTrans" cxnId="{391BF5B3-BD7B-4560-A7DC-28D4F06989AB}">
      <dgm:prSet/>
      <dgm:spPr/>
      <dgm:t>
        <a:bodyPr/>
        <a:lstStyle/>
        <a:p>
          <a:endParaRPr lang="en-US"/>
        </a:p>
      </dgm:t>
    </dgm:pt>
    <dgm:pt modelId="{D22F5542-3CA8-4EFC-99CC-E56BF69AEEFD}" type="sibTrans" cxnId="{391BF5B3-BD7B-4560-A7DC-28D4F06989AB}">
      <dgm:prSet/>
      <dgm:spPr/>
      <dgm:t>
        <a:bodyPr/>
        <a:lstStyle/>
        <a:p>
          <a:endParaRPr lang="en-US"/>
        </a:p>
      </dgm:t>
    </dgm:pt>
    <dgm:pt modelId="{3DFC53EA-0DEC-4AC8-8A03-91C30854EC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Take out supplies:</a:t>
          </a:r>
        </a:p>
      </dgm:t>
    </dgm:pt>
    <dgm:pt modelId="{6A7CDEB9-BF4D-450F-A602-B53D9CDB6F20}" type="parTrans" cxnId="{137EBE40-850C-428B-8F46-2C6203BB9A89}">
      <dgm:prSet/>
      <dgm:spPr/>
      <dgm:t>
        <a:bodyPr/>
        <a:lstStyle/>
        <a:p>
          <a:endParaRPr lang="en-US"/>
        </a:p>
      </dgm:t>
    </dgm:pt>
    <dgm:pt modelId="{FC09150F-F22E-40D4-985A-28D9791216BA}" type="sibTrans" cxnId="{137EBE40-850C-428B-8F46-2C6203BB9A89}">
      <dgm:prSet/>
      <dgm:spPr/>
      <dgm:t>
        <a:bodyPr/>
        <a:lstStyle/>
        <a:p>
          <a:endParaRPr lang="en-US"/>
        </a:p>
      </dgm:t>
    </dgm:pt>
    <dgm:pt modelId="{CC740C21-1F77-40A2-811B-B5CAD86A4B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smtClean="0"/>
            <a:t>Pencil</a:t>
          </a:r>
        </a:p>
        <a:p>
          <a:pPr>
            <a:lnSpc>
              <a:spcPct val="100000"/>
            </a:lnSpc>
          </a:pPr>
          <a:r>
            <a:rPr lang="en-US" sz="1600" dirty="0" smtClean="0"/>
            <a:t>Science Notebook</a:t>
          </a:r>
          <a:endParaRPr lang="en-US" sz="1600" dirty="0"/>
        </a:p>
      </dgm:t>
    </dgm:pt>
    <dgm:pt modelId="{189146E0-EF5C-4629-BE6D-5ACFD60BAC63}" type="parTrans" cxnId="{5563A59C-31F3-45ED-8A15-9660053305D2}">
      <dgm:prSet/>
      <dgm:spPr/>
      <dgm:t>
        <a:bodyPr/>
        <a:lstStyle/>
        <a:p>
          <a:endParaRPr lang="en-US"/>
        </a:p>
      </dgm:t>
    </dgm:pt>
    <dgm:pt modelId="{EAC077C4-8658-4129-9A24-135C906B61CA}" type="sibTrans" cxnId="{5563A59C-31F3-45ED-8A15-9660053305D2}">
      <dgm:prSet/>
      <dgm:spPr/>
      <dgm:t>
        <a:bodyPr/>
        <a:lstStyle/>
        <a:p>
          <a:endParaRPr lang="en-US"/>
        </a:p>
      </dgm:t>
    </dgm:pt>
    <dgm:pt modelId="{8EAFD5A1-DE7B-4954-91D5-C5F7AA39B0D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 smtClean="0"/>
            <a:t>Photosynthesis Modeling Activity</a:t>
          </a:r>
          <a:endParaRPr lang="en-US" sz="2400" u="sng" dirty="0"/>
        </a:p>
      </dgm:t>
    </dgm:pt>
    <dgm:pt modelId="{3FDD8268-B121-4056-8578-DABED5454D24}" type="parTrans" cxnId="{95F3409F-1A98-4FD8-9F14-A5AA2CFCAA4F}">
      <dgm:prSet/>
      <dgm:spPr/>
      <dgm:t>
        <a:bodyPr/>
        <a:lstStyle/>
        <a:p>
          <a:endParaRPr lang="en-US"/>
        </a:p>
      </dgm:t>
    </dgm:pt>
    <dgm:pt modelId="{707539D4-18FB-494C-A117-720A49B441D5}" type="sibTrans" cxnId="{95F3409F-1A98-4FD8-9F14-A5AA2CFCAA4F}">
      <dgm:prSet/>
      <dgm:spPr/>
      <dgm:t>
        <a:bodyPr/>
        <a:lstStyle/>
        <a:p>
          <a:endParaRPr lang="en-US"/>
        </a:p>
      </dgm:t>
    </dgm:pt>
    <dgm:pt modelId="{0AD15E58-2D2D-4FF8-A35C-1870E15BC4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Part 1:  Get Teacher Check</a:t>
          </a:r>
        </a:p>
        <a:p>
          <a:pPr>
            <a:lnSpc>
              <a:spcPct val="100000"/>
            </a:lnSpc>
          </a:pPr>
          <a:r>
            <a:rPr lang="en-US" dirty="0" smtClean="0"/>
            <a:t>Part 2:  Get Teacher Check</a:t>
          </a:r>
          <a:endParaRPr lang="en-US" dirty="0"/>
        </a:p>
      </dgm:t>
    </dgm:pt>
    <dgm:pt modelId="{993510FE-22F2-4DC6-A23E-1BB2DB8559B3}" type="parTrans" cxnId="{F8A34E48-1805-4F34-A15B-951AA7193E42}">
      <dgm:prSet/>
      <dgm:spPr/>
      <dgm:t>
        <a:bodyPr/>
        <a:lstStyle/>
        <a:p>
          <a:endParaRPr lang="en-US"/>
        </a:p>
      </dgm:t>
    </dgm:pt>
    <dgm:pt modelId="{3F781B5A-7BD6-4A74-A426-E07C197CCB0B}" type="sibTrans" cxnId="{F8A34E48-1805-4F34-A15B-951AA7193E42}">
      <dgm:prSet/>
      <dgm:spPr/>
      <dgm:t>
        <a:bodyPr/>
        <a:lstStyle/>
        <a:p>
          <a:endParaRPr lang="en-US"/>
        </a:p>
      </dgm:t>
    </dgm:pt>
    <dgm:pt modelId="{0713849B-1FDE-4079-B077-B2600ED5E2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 smtClean="0"/>
            <a:t>Study using notes or </a:t>
          </a:r>
          <a:r>
            <a:rPr lang="en-US" sz="2400" dirty="0" err="1" smtClean="0"/>
            <a:t>quizlets</a:t>
          </a:r>
          <a:endParaRPr lang="en-US" sz="1900" dirty="0"/>
        </a:p>
      </dgm:t>
    </dgm:pt>
    <dgm:pt modelId="{7B346AE2-2795-4614-A55B-C5E01DA05995}" type="parTrans" cxnId="{930C6F93-AC7C-4430-9027-6D47876B3098}">
      <dgm:prSet/>
      <dgm:spPr/>
      <dgm:t>
        <a:bodyPr/>
        <a:lstStyle/>
        <a:p>
          <a:endParaRPr lang="en-US"/>
        </a:p>
      </dgm:t>
    </dgm:pt>
    <dgm:pt modelId="{55EC8CAA-4571-4E9F-9B3F-D0E1ACE9C04E}" type="sibTrans" cxnId="{930C6F93-AC7C-4430-9027-6D47876B3098}">
      <dgm:prSet/>
      <dgm:spPr/>
      <dgm:t>
        <a:bodyPr/>
        <a:lstStyle/>
        <a:p>
          <a:endParaRPr lang="en-US"/>
        </a:p>
      </dgm:t>
    </dgm:pt>
    <dgm:pt modelId="{BF1D432E-AEF9-4989-AE71-CF9E26322716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800" dirty="0"/>
        </a:p>
      </dgm:t>
    </dgm:pt>
    <dgm:pt modelId="{A419379B-A0F5-4463-804B-324919745C50}" type="parTrans" cxnId="{53F044A4-2119-4C73-A711-D6FC9D1A0199}">
      <dgm:prSet/>
      <dgm:spPr/>
      <dgm:t>
        <a:bodyPr/>
        <a:lstStyle/>
        <a:p>
          <a:endParaRPr lang="en-US"/>
        </a:p>
      </dgm:t>
    </dgm:pt>
    <dgm:pt modelId="{02E2147D-BD9F-4B3C-9ED9-FBEB8300B090}" type="sibTrans" cxnId="{53F044A4-2119-4C73-A711-D6FC9D1A0199}">
      <dgm:prSet/>
      <dgm:spPr/>
      <dgm:t>
        <a:bodyPr/>
        <a:lstStyle/>
        <a:p>
          <a:endParaRPr lang="en-US"/>
        </a:p>
      </dgm:t>
    </dgm:pt>
    <dgm:pt modelId="{FD4F25A3-6BF6-45D0-B5B4-BF53E22A8D5F}" type="pres">
      <dgm:prSet presAssocID="{476B2E83-BE99-48AD-B087-ADCE946C1A2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07416-6AC7-4A2D-ACBE-CF7B6BBDD8C9}" type="pres">
      <dgm:prSet presAssocID="{A84D37AE-6125-41CE-9C9E-80333A298E1D}" presName="compNode" presStyleCnt="0"/>
      <dgm:spPr/>
    </dgm:pt>
    <dgm:pt modelId="{310C7FE6-901E-49E2-A7EF-ACC5422B8DD1}" type="pres">
      <dgm:prSet presAssocID="{A84D37AE-6125-41CE-9C9E-80333A298E1D}" presName="bgRect" presStyleLbl="bgShp" presStyleIdx="0" presStyleCnt="4" custLinFactNeighborX="-10907"/>
      <dgm:spPr/>
    </dgm:pt>
    <dgm:pt modelId="{70455CB3-141F-4A6D-B4F6-648554EEB418}" type="pres">
      <dgm:prSet presAssocID="{A84D37AE-6125-41CE-9C9E-80333A298E1D}" presName="iconRect" presStyleLbl="node1" presStyleIdx="0" presStyleCnt="4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A5DD0E3D-9514-48EE-BF7D-D8FC20CB59F1}" type="pres">
      <dgm:prSet presAssocID="{A84D37AE-6125-41CE-9C9E-80333A298E1D}" presName="spaceRect" presStyleCnt="0"/>
      <dgm:spPr/>
    </dgm:pt>
    <dgm:pt modelId="{C672467E-44E6-4F4E-859F-8EC6D6058C6E}" type="pres">
      <dgm:prSet presAssocID="{A84D37AE-6125-41CE-9C9E-80333A298E1D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6406CD-EC0F-429F-8BF9-C2C6A3A2C010}" type="pres">
      <dgm:prSet presAssocID="{A84D37AE-6125-41CE-9C9E-80333A298E1D}" presName="desTx" presStyleLbl="revTx" presStyleIdx="1" presStyleCnt="8">
        <dgm:presLayoutVars/>
      </dgm:prSet>
      <dgm:spPr/>
      <dgm:t>
        <a:bodyPr/>
        <a:lstStyle/>
        <a:p>
          <a:endParaRPr lang="en-US"/>
        </a:p>
      </dgm:t>
    </dgm:pt>
    <dgm:pt modelId="{0011FCBC-E6AA-48A3-9050-9611AE59C35A}" type="pres">
      <dgm:prSet presAssocID="{2CBDFD83-55E6-49D2-95B4-61BBB25FFB21}" presName="sibTrans" presStyleCnt="0"/>
      <dgm:spPr/>
    </dgm:pt>
    <dgm:pt modelId="{06FEA8F0-8D08-4BDC-808D-3C3B91FC8F90}" type="pres">
      <dgm:prSet presAssocID="{3DFC53EA-0DEC-4AC8-8A03-91C30854EC44}" presName="compNode" presStyleCnt="0"/>
      <dgm:spPr/>
    </dgm:pt>
    <dgm:pt modelId="{55070C0B-CBF6-4028-941C-17B1A2D08D42}" type="pres">
      <dgm:prSet presAssocID="{3DFC53EA-0DEC-4AC8-8A03-91C30854EC44}" presName="bgRect" presStyleLbl="bgShp" presStyleIdx="1" presStyleCnt="4"/>
      <dgm:spPr/>
    </dgm:pt>
    <dgm:pt modelId="{B55CBABE-D25A-434C-A918-1273FC220B49}" type="pres">
      <dgm:prSet presAssocID="{3DFC53EA-0DEC-4AC8-8A03-91C30854EC44}" presName="iconRect" presStyleLbl="node1" presStyleIdx="1" presStyleCnt="4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45DBB6-796C-421F-B7CC-1611262220C0}" type="pres">
      <dgm:prSet presAssocID="{3DFC53EA-0DEC-4AC8-8A03-91C30854EC44}" presName="spaceRect" presStyleCnt="0"/>
      <dgm:spPr/>
    </dgm:pt>
    <dgm:pt modelId="{18A7107F-E8E6-495F-80D2-264ECE063EFB}" type="pres">
      <dgm:prSet presAssocID="{3DFC53EA-0DEC-4AC8-8A03-91C30854EC44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5ACC7E-4C8B-4AA3-971F-8B76ADA248AF}" type="pres">
      <dgm:prSet presAssocID="{3DFC53EA-0DEC-4AC8-8A03-91C30854EC44}" presName="desTx" presStyleLbl="revTx" presStyleIdx="3" presStyleCnt="8">
        <dgm:presLayoutVars/>
      </dgm:prSet>
      <dgm:spPr/>
      <dgm:t>
        <a:bodyPr/>
        <a:lstStyle/>
        <a:p>
          <a:endParaRPr lang="en-US"/>
        </a:p>
      </dgm:t>
    </dgm:pt>
    <dgm:pt modelId="{2CBF0981-0A8F-4CCE-8AEE-ADDB4BCE575D}" type="pres">
      <dgm:prSet presAssocID="{FC09150F-F22E-40D4-985A-28D9791216BA}" presName="sibTrans" presStyleCnt="0"/>
      <dgm:spPr/>
    </dgm:pt>
    <dgm:pt modelId="{48083C89-AF18-4CAB-878C-B5AD99EBD083}" type="pres">
      <dgm:prSet presAssocID="{8EAFD5A1-DE7B-4954-91D5-C5F7AA39B0D0}" presName="compNode" presStyleCnt="0"/>
      <dgm:spPr/>
    </dgm:pt>
    <dgm:pt modelId="{C6CF0ED5-E880-4353-9745-B0E921A8DBA9}" type="pres">
      <dgm:prSet presAssocID="{8EAFD5A1-DE7B-4954-91D5-C5F7AA39B0D0}" presName="bgRect" presStyleLbl="bgShp" presStyleIdx="2" presStyleCnt="4"/>
      <dgm:spPr/>
    </dgm:pt>
    <dgm:pt modelId="{8D314523-FF5A-4691-9ECC-BC34D66B73C9}" type="pres">
      <dgm:prSet presAssocID="{8EAFD5A1-DE7B-4954-91D5-C5F7AA39B0D0}" presName="iconRect" presStyleLbl="node1" presStyleIdx="2" presStyleCnt="4" custScaleX="134127" custScaleY="14765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915D6058-361C-4661-99CB-5D6281DE3251}" type="pres">
      <dgm:prSet presAssocID="{8EAFD5A1-DE7B-4954-91D5-C5F7AA39B0D0}" presName="spaceRect" presStyleCnt="0"/>
      <dgm:spPr/>
    </dgm:pt>
    <dgm:pt modelId="{6FB01D07-0628-461C-AF86-EB50668D01A1}" type="pres">
      <dgm:prSet presAssocID="{8EAFD5A1-DE7B-4954-91D5-C5F7AA39B0D0}" presName="parTx" presStyleLbl="revTx" presStyleIdx="4" presStyleCnt="8" custScaleX="984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0C1AC8-1E4D-4C90-B470-EF672BE5AC56}" type="pres">
      <dgm:prSet presAssocID="{8EAFD5A1-DE7B-4954-91D5-C5F7AA39B0D0}" presName="desTx" presStyleLbl="revTx" presStyleIdx="5" presStyleCnt="8">
        <dgm:presLayoutVars/>
      </dgm:prSet>
      <dgm:spPr/>
      <dgm:t>
        <a:bodyPr/>
        <a:lstStyle/>
        <a:p>
          <a:endParaRPr lang="en-US"/>
        </a:p>
      </dgm:t>
    </dgm:pt>
    <dgm:pt modelId="{DCD4CDAC-047C-4730-9208-848A80A8626E}" type="pres">
      <dgm:prSet presAssocID="{707539D4-18FB-494C-A117-720A49B441D5}" presName="sibTrans" presStyleCnt="0"/>
      <dgm:spPr/>
    </dgm:pt>
    <dgm:pt modelId="{A1285FD0-706C-465C-A261-3EB14CFC253A}" type="pres">
      <dgm:prSet presAssocID="{0713849B-1FDE-4079-B077-B2600ED5E234}" presName="compNode" presStyleCnt="0"/>
      <dgm:spPr/>
    </dgm:pt>
    <dgm:pt modelId="{9760EC99-733A-4385-8024-26949E730A5C}" type="pres">
      <dgm:prSet presAssocID="{0713849B-1FDE-4079-B077-B2600ED5E234}" presName="bgRect" presStyleLbl="bgShp" presStyleIdx="3" presStyleCnt="4" custLinFactNeighborX="-10563" custLinFactNeighborY="5831"/>
      <dgm:spPr/>
    </dgm:pt>
    <dgm:pt modelId="{7C349CA8-6B3B-4869-8B57-6F0C96AE6432}" type="pres">
      <dgm:prSet presAssocID="{0713849B-1FDE-4079-B077-B2600ED5E234}" presName="iconRect" presStyleLbl="node1" presStyleIdx="3" presStyleCnt="4"/>
      <dgm:spPr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B24DD907-39D7-483C-AE8B-2E0D780B7984}" type="pres">
      <dgm:prSet presAssocID="{0713849B-1FDE-4079-B077-B2600ED5E234}" presName="spaceRect" presStyleCnt="0"/>
      <dgm:spPr/>
    </dgm:pt>
    <dgm:pt modelId="{B7BCCB0E-3924-4947-955A-C112911E97D3}" type="pres">
      <dgm:prSet presAssocID="{0713849B-1FDE-4079-B077-B2600ED5E234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D52B7E-D780-41D7-A9BC-EA048B1D75CF}" type="pres">
      <dgm:prSet presAssocID="{0713849B-1FDE-4079-B077-B2600ED5E234}" presName="desTx" presStyleLbl="revTx" presStyleIdx="7" presStyleCnt="8">
        <dgm:presLayoutVars/>
      </dgm:prSet>
      <dgm:spPr/>
      <dgm:t>
        <a:bodyPr/>
        <a:lstStyle/>
        <a:p>
          <a:endParaRPr lang="en-US"/>
        </a:p>
      </dgm:t>
    </dgm:pt>
  </dgm:ptLst>
  <dgm:cxnLst>
    <dgm:cxn modelId="{DB267C1B-FFF5-4A43-BA58-7F1FF991C475}" type="presOf" srcId="{8EAFD5A1-DE7B-4954-91D5-C5F7AA39B0D0}" destId="{6FB01D07-0628-461C-AF86-EB50668D01A1}" srcOrd="0" destOrd="0" presId="urn:microsoft.com/office/officeart/2018/2/layout/IconVerticalSolidList"/>
    <dgm:cxn modelId="{E9E0D2B1-6AAE-4C00-8818-4CF45B473555}" type="presOf" srcId="{0713849B-1FDE-4079-B077-B2600ED5E234}" destId="{B7BCCB0E-3924-4947-955A-C112911E97D3}" srcOrd="0" destOrd="0" presId="urn:microsoft.com/office/officeart/2018/2/layout/IconVerticalSolidList"/>
    <dgm:cxn modelId="{5EDFFD95-8290-4CA9-896B-B91A97C7E1E2}" type="presOf" srcId="{CC740C21-1F77-40A2-811B-B5CAD86A4B68}" destId="{D75ACC7E-4C8B-4AA3-971F-8B76ADA248AF}" srcOrd="0" destOrd="0" presId="urn:microsoft.com/office/officeart/2018/2/layout/IconVerticalSolidList"/>
    <dgm:cxn modelId="{C6E13F95-E7D3-4DC0-8CB2-398E3B075F42}" type="presOf" srcId="{A84D37AE-6125-41CE-9C9E-80333A298E1D}" destId="{C672467E-44E6-4F4E-859F-8EC6D6058C6E}" srcOrd="0" destOrd="0" presId="urn:microsoft.com/office/officeart/2018/2/layout/IconVerticalSolidList"/>
    <dgm:cxn modelId="{D806BE1A-9C57-4D86-84F1-271F67A71DD5}" type="presOf" srcId="{BF1D432E-AEF9-4989-AE71-CF9E26322716}" destId="{70D52B7E-D780-41D7-A9BC-EA048B1D75CF}" srcOrd="0" destOrd="0" presId="urn:microsoft.com/office/officeart/2018/2/layout/IconVerticalSolidList"/>
    <dgm:cxn modelId="{930C6F93-AC7C-4430-9027-6D47876B3098}" srcId="{476B2E83-BE99-48AD-B087-ADCE946C1A2D}" destId="{0713849B-1FDE-4079-B077-B2600ED5E234}" srcOrd="3" destOrd="0" parTransId="{7B346AE2-2795-4614-A55B-C5E01DA05995}" sibTransId="{55EC8CAA-4571-4E9F-9B3F-D0E1ACE9C04E}"/>
    <dgm:cxn modelId="{95F3409F-1A98-4FD8-9F14-A5AA2CFCAA4F}" srcId="{476B2E83-BE99-48AD-B087-ADCE946C1A2D}" destId="{8EAFD5A1-DE7B-4954-91D5-C5F7AA39B0D0}" srcOrd="2" destOrd="0" parTransId="{3FDD8268-B121-4056-8578-DABED5454D24}" sibTransId="{707539D4-18FB-494C-A117-720A49B441D5}"/>
    <dgm:cxn modelId="{53F044A4-2119-4C73-A711-D6FC9D1A0199}" srcId="{0713849B-1FDE-4079-B077-B2600ED5E234}" destId="{BF1D432E-AEF9-4989-AE71-CF9E26322716}" srcOrd="0" destOrd="0" parTransId="{A419379B-A0F5-4463-804B-324919745C50}" sibTransId="{02E2147D-BD9F-4B3C-9ED9-FBEB8300B090}"/>
    <dgm:cxn modelId="{391BF5B3-BD7B-4560-A7DC-28D4F06989AB}" srcId="{A84D37AE-6125-41CE-9C9E-80333A298E1D}" destId="{09D47777-4FCE-4B64-BB1C-3782C6BB1071}" srcOrd="0" destOrd="0" parTransId="{A066EBE8-0EF5-4DB1-9EBD-F6574238BB35}" sibTransId="{D22F5542-3CA8-4EFC-99CC-E56BF69AEEFD}"/>
    <dgm:cxn modelId="{993130FC-C4ED-4E8C-91FF-FE37AF1CA190}" srcId="{476B2E83-BE99-48AD-B087-ADCE946C1A2D}" destId="{A84D37AE-6125-41CE-9C9E-80333A298E1D}" srcOrd="0" destOrd="0" parTransId="{12065FDC-FE50-4A86-AF36-67F44BC5B09C}" sibTransId="{2CBDFD83-55E6-49D2-95B4-61BBB25FFB21}"/>
    <dgm:cxn modelId="{F8A34E48-1805-4F34-A15B-951AA7193E42}" srcId="{8EAFD5A1-DE7B-4954-91D5-C5F7AA39B0D0}" destId="{0AD15E58-2D2D-4FF8-A35C-1870E15BC4E5}" srcOrd="0" destOrd="0" parTransId="{993510FE-22F2-4DC6-A23E-1BB2DB8559B3}" sibTransId="{3F781B5A-7BD6-4A74-A426-E07C197CCB0B}"/>
    <dgm:cxn modelId="{C63FB11B-D393-4CFC-AA7F-77851E61DE5D}" type="presOf" srcId="{0AD15E58-2D2D-4FF8-A35C-1870E15BC4E5}" destId="{580C1AC8-1E4D-4C90-B470-EF672BE5AC56}" srcOrd="0" destOrd="0" presId="urn:microsoft.com/office/officeart/2018/2/layout/IconVerticalSolidList"/>
    <dgm:cxn modelId="{52C91994-B28E-49D4-9E0D-64E2726E173A}" type="presOf" srcId="{09D47777-4FCE-4B64-BB1C-3782C6BB1071}" destId="{006406CD-EC0F-429F-8BF9-C2C6A3A2C010}" srcOrd="0" destOrd="0" presId="urn:microsoft.com/office/officeart/2018/2/layout/IconVerticalSolidList"/>
    <dgm:cxn modelId="{137EBE40-850C-428B-8F46-2C6203BB9A89}" srcId="{476B2E83-BE99-48AD-B087-ADCE946C1A2D}" destId="{3DFC53EA-0DEC-4AC8-8A03-91C30854EC44}" srcOrd="1" destOrd="0" parTransId="{6A7CDEB9-BF4D-450F-A602-B53D9CDB6F20}" sibTransId="{FC09150F-F22E-40D4-985A-28D9791216BA}"/>
    <dgm:cxn modelId="{BFDD6936-BE06-4219-91E3-30B47BA2471E}" type="presOf" srcId="{476B2E83-BE99-48AD-B087-ADCE946C1A2D}" destId="{FD4F25A3-6BF6-45D0-B5B4-BF53E22A8D5F}" srcOrd="0" destOrd="0" presId="urn:microsoft.com/office/officeart/2018/2/layout/IconVerticalSolidList"/>
    <dgm:cxn modelId="{7C7E1696-0353-41F0-99D3-EFB4FEF3E9B5}" type="presOf" srcId="{3DFC53EA-0DEC-4AC8-8A03-91C30854EC44}" destId="{18A7107F-E8E6-495F-80D2-264ECE063EFB}" srcOrd="0" destOrd="0" presId="urn:microsoft.com/office/officeart/2018/2/layout/IconVerticalSolidList"/>
    <dgm:cxn modelId="{5563A59C-31F3-45ED-8A15-9660053305D2}" srcId="{3DFC53EA-0DEC-4AC8-8A03-91C30854EC44}" destId="{CC740C21-1F77-40A2-811B-B5CAD86A4B68}" srcOrd="0" destOrd="0" parTransId="{189146E0-EF5C-4629-BE6D-5ACFD60BAC63}" sibTransId="{EAC077C4-8658-4129-9A24-135C906B61CA}"/>
    <dgm:cxn modelId="{153C367B-D57A-42B0-8A9E-1E15880A0AB5}" type="presParOf" srcId="{FD4F25A3-6BF6-45D0-B5B4-BF53E22A8D5F}" destId="{FFD07416-6AC7-4A2D-ACBE-CF7B6BBDD8C9}" srcOrd="0" destOrd="0" presId="urn:microsoft.com/office/officeart/2018/2/layout/IconVerticalSolidList"/>
    <dgm:cxn modelId="{65DA39A3-CD45-4C3B-8047-6A9732852E21}" type="presParOf" srcId="{FFD07416-6AC7-4A2D-ACBE-CF7B6BBDD8C9}" destId="{310C7FE6-901E-49E2-A7EF-ACC5422B8DD1}" srcOrd="0" destOrd="0" presId="urn:microsoft.com/office/officeart/2018/2/layout/IconVerticalSolidList"/>
    <dgm:cxn modelId="{42147F15-4EF9-4477-9078-99598300545B}" type="presParOf" srcId="{FFD07416-6AC7-4A2D-ACBE-CF7B6BBDD8C9}" destId="{70455CB3-141F-4A6D-B4F6-648554EEB418}" srcOrd="1" destOrd="0" presId="urn:microsoft.com/office/officeart/2018/2/layout/IconVerticalSolidList"/>
    <dgm:cxn modelId="{0E95F06E-A623-43AC-BBA5-30F7D1837378}" type="presParOf" srcId="{FFD07416-6AC7-4A2D-ACBE-CF7B6BBDD8C9}" destId="{A5DD0E3D-9514-48EE-BF7D-D8FC20CB59F1}" srcOrd="2" destOrd="0" presId="urn:microsoft.com/office/officeart/2018/2/layout/IconVerticalSolidList"/>
    <dgm:cxn modelId="{E682996F-826F-4EAC-9AF3-C40FA389DB37}" type="presParOf" srcId="{FFD07416-6AC7-4A2D-ACBE-CF7B6BBDD8C9}" destId="{C672467E-44E6-4F4E-859F-8EC6D6058C6E}" srcOrd="3" destOrd="0" presId="urn:microsoft.com/office/officeart/2018/2/layout/IconVerticalSolidList"/>
    <dgm:cxn modelId="{1342A864-1633-4483-B60B-66B2EA463859}" type="presParOf" srcId="{FFD07416-6AC7-4A2D-ACBE-CF7B6BBDD8C9}" destId="{006406CD-EC0F-429F-8BF9-C2C6A3A2C010}" srcOrd="4" destOrd="0" presId="urn:microsoft.com/office/officeart/2018/2/layout/IconVerticalSolidList"/>
    <dgm:cxn modelId="{BD6616B3-84B6-4BD8-A5D5-4C8009885FB5}" type="presParOf" srcId="{FD4F25A3-6BF6-45D0-B5B4-BF53E22A8D5F}" destId="{0011FCBC-E6AA-48A3-9050-9611AE59C35A}" srcOrd="1" destOrd="0" presId="urn:microsoft.com/office/officeart/2018/2/layout/IconVerticalSolidList"/>
    <dgm:cxn modelId="{29F815A8-30F7-439B-BCF0-BFF7578ECE97}" type="presParOf" srcId="{FD4F25A3-6BF6-45D0-B5B4-BF53E22A8D5F}" destId="{06FEA8F0-8D08-4BDC-808D-3C3B91FC8F90}" srcOrd="2" destOrd="0" presId="urn:microsoft.com/office/officeart/2018/2/layout/IconVerticalSolidList"/>
    <dgm:cxn modelId="{6994C56C-332D-4954-B719-78D1044166C5}" type="presParOf" srcId="{06FEA8F0-8D08-4BDC-808D-3C3B91FC8F90}" destId="{55070C0B-CBF6-4028-941C-17B1A2D08D42}" srcOrd="0" destOrd="0" presId="urn:microsoft.com/office/officeart/2018/2/layout/IconVerticalSolidList"/>
    <dgm:cxn modelId="{3E38981E-6A76-4F6C-B8F3-23569F1B16FD}" type="presParOf" srcId="{06FEA8F0-8D08-4BDC-808D-3C3B91FC8F90}" destId="{B55CBABE-D25A-434C-A918-1273FC220B49}" srcOrd="1" destOrd="0" presId="urn:microsoft.com/office/officeart/2018/2/layout/IconVerticalSolidList"/>
    <dgm:cxn modelId="{9F38B27D-CB17-4E4E-B1A5-7532B973F85E}" type="presParOf" srcId="{06FEA8F0-8D08-4BDC-808D-3C3B91FC8F90}" destId="{4745DBB6-796C-421F-B7CC-1611262220C0}" srcOrd="2" destOrd="0" presId="urn:microsoft.com/office/officeart/2018/2/layout/IconVerticalSolidList"/>
    <dgm:cxn modelId="{AB28716D-4369-4B42-A9C9-F0A2E7189785}" type="presParOf" srcId="{06FEA8F0-8D08-4BDC-808D-3C3B91FC8F90}" destId="{18A7107F-E8E6-495F-80D2-264ECE063EFB}" srcOrd="3" destOrd="0" presId="urn:microsoft.com/office/officeart/2018/2/layout/IconVerticalSolidList"/>
    <dgm:cxn modelId="{C86D0285-AD39-4AFE-8B9E-0D0DD5E8B5C6}" type="presParOf" srcId="{06FEA8F0-8D08-4BDC-808D-3C3B91FC8F90}" destId="{D75ACC7E-4C8B-4AA3-971F-8B76ADA248AF}" srcOrd="4" destOrd="0" presId="urn:microsoft.com/office/officeart/2018/2/layout/IconVerticalSolidList"/>
    <dgm:cxn modelId="{8DD50D9A-A642-4052-86D0-D57069A7663F}" type="presParOf" srcId="{FD4F25A3-6BF6-45D0-B5B4-BF53E22A8D5F}" destId="{2CBF0981-0A8F-4CCE-8AEE-ADDB4BCE575D}" srcOrd="3" destOrd="0" presId="urn:microsoft.com/office/officeart/2018/2/layout/IconVerticalSolidList"/>
    <dgm:cxn modelId="{EE1D1C89-833E-4144-8AEA-BA150327AA53}" type="presParOf" srcId="{FD4F25A3-6BF6-45D0-B5B4-BF53E22A8D5F}" destId="{48083C89-AF18-4CAB-878C-B5AD99EBD083}" srcOrd="4" destOrd="0" presId="urn:microsoft.com/office/officeart/2018/2/layout/IconVerticalSolidList"/>
    <dgm:cxn modelId="{0FF304B5-6E06-4FC9-AC31-440CBB188419}" type="presParOf" srcId="{48083C89-AF18-4CAB-878C-B5AD99EBD083}" destId="{C6CF0ED5-E880-4353-9745-B0E921A8DBA9}" srcOrd="0" destOrd="0" presId="urn:microsoft.com/office/officeart/2018/2/layout/IconVerticalSolidList"/>
    <dgm:cxn modelId="{40EE7DF1-033B-4A02-ACE8-9BB3EEDC333E}" type="presParOf" srcId="{48083C89-AF18-4CAB-878C-B5AD99EBD083}" destId="{8D314523-FF5A-4691-9ECC-BC34D66B73C9}" srcOrd="1" destOrd="0" presId="urn:microsoft.com/office/officeart/2018/2/layout/IconVerticalSolidList"/>
    <dgm:cxn modelId="{BC4A868E-CBB4-4CCD-B44C-52562E576C88}" type="presParOf" srcId="{48083C89-AF18-4CAB-878C-B5AD99EBD083}" destId="{915D6058-361C-4661-99CB-5D6281DE3251}" srcOrd="2" destOrd="0" presId="urn:microsoft.com/office/officeart/2018/2/layout/IconVerticalSolidList"/>
    <dgm:cxn modelId="{EBA25036-EEA3-41BA-9997-F551595C92A6}" type="presParOf" srcId="{48083C89-AF18-4CAB-878C-B5AD99EBD083}" destId="{6FB01D07-0628-461C-AF86-EB50668D01A1}" srcOrd="3" destOrd="0" presId="urn:microsoft.com/office/officeart/2018/2/layout/IconVerticalSolidList"/>
    <dgm:cxn modelId="{27ED4100-5048-4744-B85E-ECB366BA4D48}" type="presParOf" srcId="{48083C89-AF18-4CAB-878C-B5AD99EBD083}" destId="{580C1AC8-1E4D-4C90-B470-EF672BE5AC56}" srcOrd="4" destOrd="0" presId="urn:microsoft.com/office/officeart/2018/2/layout/IconVerticalSolidList"/>
    <dgm:cxn modelId="{90DCE313-2A7F-4B35-B5A1-A0A5EA04FBB8}" type="presParOf" srcId="{FD4F25A3-6BF6-45D0-B5B4-BF53E22A8D5F}" destId="{DCD4CDAC-047C-4730-9208-848A80A8626E}" srcOrd="5" destOrd="0" presId="urn:microsoft.com/office/officeart/2018/2/layout/IconVerticalSolidList"/>
    <dgm:cxn modelId="{7E8B4736-6C26-41C9-898B-01C834A11A54}" type="presParOf" srcId="{FD4F25A3-6BF6-45D0-B5B4-BF53E22A8D5F}" destId="{A1285FD0-706C-465C-A261-3EB14CFC253A}" srcOrd="6" destOrd="0" presId="urn:microsoft.com/office/officeart/2018/2/layout/IconVerticalSolidList"/>
    <dgm:cxn modelId="{F1A59F41-FD64-4066-B7A6-00605E8419B5}" type="presParOf" srcId="{A1285FD0-706C-465C-A261-3EB14CFC253A}" destId="{9760EC99-733A-4385-8024-26949E730A5C}" srcOrd="0" destOrd="0" presId="urn:microsoft.com/office/officeart/2018/2/layout/IconVerticalSolidList"/>
    <dgm:cxn modelId="{41FA2988-BC97-4FA3-8A66-455D5F38810C}" type="presParOf" srcId="{A1285FD0-706C-465C-A261-3EB14CFC253A}" destId="{7C349CA8-6B3B-4869-8B57-6F0C96AE6432}" srcOrd="1" destOrd="0" presId="urn:microsoft.com/office/officeart/2018/2/layout/IconVerticalSolidList"/>
    <dgm:cxn modelId="{6BD9FBE8-DF02-460F-B1EC-6E86B99C7A34}" type="presParOf" srcId="{A1285FD0-706C-465C-A261-3EB14CFC253A}" destId="{B24DD907-39D7-483C-AE8B-2E0D780B7984}" srcOrd="2" destOrd="0" presId="urn:microsoft.com/office/officeart/2018/2/layout/IconVerticalSolidList"/>
    <dgm:cxn modelId="{764616D9-48A7-4534-AD06-FAC87128D4AA}" type="presParOf" srcId="{A1285FD0-706C-465C-A261-3EB14CFC253A}" destId="{B7BCCB0E-3924-4947-955A-C112911E97D3}" srcOrd="3" destOrd="0" presId="urn:microsoft.com/office/officeart/2018/2/layout/IconVerticalSolidList"/>
    <dgm:cxn modelId="{DE630F00-CF1E-4565-9AF8-BF2E30A74133}" type="presParOf" srcId="{A1285FD0-706C-465C-A261-3EB14CFC253A}" destId="{70D52B7E-D780-41D7-A9BC-EA048B1D75C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6B2E83-BE99-48AD-B087-ADCE946C1A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84D37AE-6125-41CE-9C9E-80333A298E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Copy homework into planner:</a:t>
          </a:r>
        </a:p>
      </dgm:t>
    </dgm:pt>
    <dgm:pt modelId="{12065FDC-FE50-4A86-AF36-67F44BC5B09C}" type="parTrans" cxnId="{993130FC-C4ED-4E8C-91FF-FE37AF1CA190}">
      <dgm:prSet/>
      <dgm:spPr/>
      <dgm:t>
        <a:bodyPr/>
        <a:lstStyle/>
        <a:p>
          <a:endParaRPr lang="en-US"/>
        </a:p>
      </dgm:t>
    </dgm:pt>
    <dgm:pt modelId="{2CBDFD83-55E6-49D2-95B4-61BBB25FFB21}" type="sibTrans" cxnId="{993130FC-C4ED-4E8C-91FF-FE37AF1CA190}">
      <dgm:prSet/>
      <dgm:spPr/>
      <dgm:t>
        <a:bodyPr/>
        <a:lstStyle/>
        <a:p>
          <a:endParaRPr lang="en-US"/>
        </a:p>
      </dgm:t>
    </dgm:pt>
    <dgm:pt modelId="{09D47777-4FCE-4B64-BB1C-3782C6BB10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Study notes on cellular respiration and </a:t>
          </a:r>
          <a:r>
            <a:rPr lang="en-US" sz="1800" dirty="0" smtClean="0"/>
            <a:t>photosynthesis</a:t>
          </a:r>
        </a:p>
        <a:p>
          <a:pPr>
            <a:lnSpc>
              <a:spcPct val="100000"/>
            </a:lnSpc>
          </a:pPr>
          <a:r>
            <a:rPr lang="en-US" sz="1800" dirty="0" smtClean="0"/>
            <a:t>Exit Slip tomorrow</a:t>
          </a:r>
          <a:endParaRPr lang="en-US" sz="1800" dirty="0"/>
        </a:p>
      </dgm:t>
    </dgm:pt>
    <dgm:pt modelId="{A066EBE8-0EF5-4DB1-9EBD-F6574238BB35}" type="parTrans" cxnId="{391BF5B3-BD7B-4560-A7DC-28D4F06989AB}">
      <dgm:prSet/>
      <dgm:spPr/>
      <dgm:t>
        <a:bodyPr/>
        <a:lstStyle/>
        <a:p>
          <a:endParaRPr lang="en-US"/>
        </a:p>
      </dgm:t>
    </dgm:pt>
    <dgm:pt modelId="{D22F5542-3CA8-4EFC-99CC-E56BF69AEEFD}" type="sibTrans" cxnId="{391BF5B3-BD7B-4560-A7DC-28D4F06989AB}">
      <dgm:prSet/>
      <dgm:spPr/>
      <dgm:t>
        <a:bodyPr/>
        <a:lstStyle/>
        <a:p>
          <a:endParaRPr lang="en-US"/>
        </a:p>
      </dgm:t>
    </dgm:pt>
    <dgm:pt modelId="{3DFC53EA-0DEC-4AC8-8A03-91C30854EC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Take out supplies:</a:t>
          </a:r>
        </a:p>
      </dgm:t>
    </dgm:pt>
    <dgm:pt modelId="{6A7CDEB9-BF4D-450F-A602-B53D9CDB6F20}" type="parTrans" cxnId="{137EBE40-850C-428B-8F46-2C6203BB9A89}">
      <dgm:prSet/>
      <dgm:spPr/>
      <dgm:t>
        <a:bodyPr/>
        <a:lstStyle/>
        <a:p>
          <a:endParaRPr lang="en-US"/>
        </a:p>
      </dgm:t>
    </dgm:pt>
    <dgm:pt modelId="{FC09150F-F22E-40D4-985A-28D9791216BA}" type="sibTrans" cxnId="{137EBE40-850C-428B-8F46-2C6203BB9A89}">
      <dgm:prSet/>
      <dgm:spPr/>
      <dgm:t>
        <a:bodyPr/>
        <a:lstStyle/>
        <a:p>
          <a:endParaRPr lang="en-US"/>
        </a:p>
      </dgm:t>
    </dgm:pt>
    <dgm:pt modelId="{CC740C21-1F77-40A2-811B-B5CAD86A4B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/>
            <a:t>Pencil</a:t>
          </a:r>
        </a:p>
        <a:p>
          <a:pPr>
            <a:lnSpc>
              <a:spcPct val="100000"/>
            </a:lnSpc>
          </a:pPr>
          <a:r>
            <a:rPr lang="en-US" sz="1800" dirty="0" smtClean="0"/>
            <a:t>Science Notebook</a:t>
          </a:r>
          <a:endParaRPr lang="en-US" sz="1800" dirty="0"/>
        </a:p>
      </dgm:t>
    </dgm:pt>
    <dgm:pt modelId="{189146E0-EF5C-4629-BE6D-5ACFD60BAC63}" type="parTrans" cxnId="{5563A59C-31F3-45ED-8A15-9660053305D2}">
      <dgm:prSet/>
      <dgm:spPr/>
      <dgm:t>
        <a:bodyPr/>
        <a:lstStyle/>
        <a:p>
          <a:endParaRPr lang="en-US"/>
        </a:p>
      </dgm:t>
    </dgm:pt>
    <dgm:pt modelId="{EAC077C4-8658-4129-9A24-135C906B61CA}" type="sibTrans" cxnId="{5563A59C-31F3-45ED-8A15-9660053305D2}">
      <dgm:prSet/>
      <dgm:spPr/>
      <dgm:t>
        <a:bodyPr/>
        <a:lstStyle/>
        <a:p>
          <a:endParaRPr lang="en-US"/>
        </a:p>
      </dgm:t>
    </dgm:pt>
    <dgm:pt modelId="{1459669A-193A-4E0A-B42B-4C518CBCC3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 smtClean="0"/>
            <a:t>Cellular Respiration Modeling Activity</a:t>
          </a:r>
          <a:endParaRPr lang="en-US" sz="2400" dirty="0"/>
        </a:p>
      </dgm:t>
    </dgm:pt>
    <dgm:pt modelId="{48C09D77-F3BA-4AC0-9A35-577CFC2E61E6}" type="parTrans" cxnId="{C90C8A47-C563-43D1-8065-7CD8D04C8F43}">
      <dgm:prSet/>
      <dgm:spPr/>
      <dgm:t>
        <a:bodyPr/>
        <a:lstStyle/>
        <a:p>
          <a:endParaRPr lang="en-US"/>
        </a:p>
      </dgm:t>
    </dgm:pt>
    <dgm:pt modelId="{49BBD643-2EF1-4E8A-A30C-F775F8083D05}" type="sibTrans" cxnId="{C90C8A47-C563-43D1-8065-7CD8D04C8F43}">
      <dgm:prSet/>
      <dgm:spPr/>
      <dgm:t>
        <a:bodyPr/>
        <a:lstStyle/>
        <a:p>
          <a:endParaRPr lang="en-US"/>
        </a:p>
      </dgm:t>
    </dgm:pt>
    <dgm:pt modelId="{0713849B-1FDE-4079-B077-B2600ED5E2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 err="1" smtClean="0"/>
            <a:t>Kahoot</a:t>
          </a:r>
          <a:r>
            <a:rPr lang="en-US" sz="2400" dirty="0" smtClean="0"/>
            <a:t> &amp; study </a:t>
          </a:r>
          <a:r>
            <a:rPr lang="en-US" sz="2400" dirty="0" smtClean="0"/>
            <a:t>using notes or </a:t>
          </a:r>
          <a:r>
            <a:rPr lang="en-US" sz="2400" dirty="0" err="1" smtClean="0"/>
            <a:t>quizlet</a:t>
          </a:r>
          <a:r>
            <a:rPr lang="en-US" sz="2400" dirty="0" smtClean="0"/>
            <a:t>.</a:t>
          </a:r>
          <a:endParaRPr lang="en-US" sz="1900" dirty="0"/>
        </a:p>
      </dgm:t>
    </dgm:pt>
    <dgm:pt modelId="{7B346AE2-2795-4614-A55B-C5E01DA05995}" type="parTrans" cxnId="{930C6F93-AC7C-4430-9027-6D47876B3098}">
      <dgm:prSet/>
      <dgm:spPr/>
      <dgm:t>
        <a:bodyPr/>
        <a:lstStyle/>
        <a:p>
          <a:endParaRPr lang="en-US"/>
        </a:p>
      </dgm:t>
    </dgm:pt>
    <dgm:pt modelId="{55EC8CAA-4571-4E9F-9B3F-D0E1ACE9C04E}" type="sibTrans" cxnId="{930C6F93-AC7C-4430-9027-6D47876B3098}">
      <dgm:prSet/>
      <dgm:spPr/>
      <dgm:t>
        <a:bodyPr/>
        <a:lstStyle/>
        <a:p>
          <a:endParaRPr lang="en-US"/>
        </a:p>
      </dgm:t>
    </dgm:pt>
    <dgm:pt modelId="{BF1D432E-AEF9-4989-AE71-CF9E26322716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800" dirty="0"/>
        </a:p>
      </dgm:t>
    </dgm:pt>
    <dgm:pt modelId="{A419379B-A0F5-4463-804B-324919745C50}" type="parTrans" cxnId="{53F044A4-2119-4C73-A711-D6FC9D1A0199}">
      <dgm:prSet/>
      <dgm:spPr/>
      <dgm:t>
        <a:bodyPr/>
        <a:lstStyle/>
        <a:p>
          <a:endParaRPr lang="en-US"/>
        </a:p>
      </dgm:t>
    </dgm:pt>
    <dgm:pt modelId="{02E2147D-BD9F-4B3C-9ED9-FBEB8300B090}" type="sibTrans" cxnId="{53F044A4-2119-4C73-A711-D6FC9D1A0199}">
      <dgm:prSet/>
      <dgm:spPr/>
      <dgm:t>
        <a:bodyPr/>
        <a:lstStyle/>
        <a:p>
          <a:endParaRPr lang="en-US"/>
        </a:p>
      </dgm:t>
    </dgm:pt>
    <dgm:pt modelId="{FD4F25A3-6BF6-45D0-B5B4-BF53E22A8D5F}" type="pres">
      <dgm:prSet presAssocID="{476B2E83-BE99-48AD-B087-ADCE946C1A2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07416-6AC7-4A2D-ACBE-CF7B6BBDD8C9}" type="pres">
      <dgm:prSet presAssocID="{A84D37AE-6125-41CE-9C9E-80333A298E1D}" presName="compNode" presStyleCnt="0"/>
      <dgm:spPr/>
    </dgm:pt>
    <dgm:pt modelId="{310C7FE6-901E-49E2-A7EF-ACC5422B8DD1}" type="pres">
      <dgm:prSet presAssocID="{A84D37AE-6125-41CE-9C9E-80333A298E1D}" presName="bgRect" presStyleLbl="bgShp" presStyleIdx="0" presStyleCnt="4" custLinFactNeighborX="-10907"/>
      <dgm:spPr/>
    </dgm:pt>
    <dgm:pt modelId="{70455CB3-141F-4A6D-B4F6-648554EEB418}" type="pres">
      <dgm:prSet presAssocID="{A84D37AE-6125-41CE-9C9E-80333A298E1D}" presName="iconRect" presStyleLbl="node1" presStyleIdx="0" presStyleCnt="4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A5DD0E3D-9514-48EE-BF7D-D8FC20CB59F1}" type="pres">
      <dgm:prSet presAssocID="{A84D37AE-6125-41CE-9C9E-80333A298E1D}" presName="spaceRect" presStyleCnt="0"/>
      <dgm:spPr/>
    </dgm:pt>
    <dgm:pt modelId="{C672467E-44E6-4F4E-859F-8EC6D6058C6E}" type="pres">
      <dgm:prSet presAssocID="{A84D37AE-6125-41CE-9C9E-80333A298E1D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6406CD-EC0F-429F-8BF9-C2C6A3A2C010}" type="pres">
      <dgm:prSet presAssocID="{A84D37AE-6125-41CE-9C9E-80333A298E1D}" presName="desTx" presStyleLbl="revTx" presStyleIdx="1" presStyleCnt="7">
        <dgm:presLayoutVars/>
      </dgm:prSet>
      <dgm:spPr/>
      <dgm:t>
        <a:bodyPr/>
        <a:lstStyle/>
        <a:p>
          <a:endParaRPr lang="en-US"/>
        </a:p>
      </dgm:t>
    </dgm:pt>
    <dgm:pt modelId="{0011FCBC-E6AA-48A3-9050-9611AE59C35A}" type="pres">
      <dgm:prSet presAssocID="{2CBDFD83-55E6-49D2-95B4-61BBB25FFB21}" presName="sibTrans" presStyleCnt="0"/>
      <dgm:spPr/>
    </dgm:pt>
    <dgm:pt modelId="{06FEA8F0-8D08-4BDC-808D-3C3B91FC8F90}" type="pres">
      <dgm:prSet presAssocID="{3DFC53EA-0DEC-4AC8-8A03-91C30854EC44}" presName="compNode" presStyleCnt="0"/>
      <dgm:spPr/>
    </dgm:pt>
    <dgm:pt modelId="{55070C0B-CBF6-4028-941C-17B1A2D08D42}" type="pres">
      <dgm:prSet presAssocID="{3DFC53EA-0DEC-4AC8-8A03-91C30854EC44}" presName="bgRect" presStyleLbl="bgShp" presStyleIdx="1" presStyleCnt="4"/>
      <dgm:spPr/>
    </dgm:pt>
    <dgm:pt modelId="{B55CBABE-D25A-434C-A918-1273FC220B49}" type="pres">
      <dgm:prSet presAssocID="{3DFC53EA-0DEC-4AC8-8A03-91C30854EC44}" presName="iconRect" presStyleLbl="node1" presStyleIdx="1" presStyleCnt="4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45DBB6-796C-421F-B7CC-1611262220C0}" type="pres">
      <dgm:prSet presAssocID="{3DFC53EA-0DEC-4AC8-8A03-91C30854EC44}" presName="spaceRect" presStyleCnt="0"/>
      <dgm:spPr/>
    </dgm:pt>
    <dgm:pt modelId="{18A7107F-E8E6-495F-80D2-264ECE063EFB}" type="pres">
      <dgm:prSet presAssocID="{3DFC53EA-0DEC-4AC8-8A03-91C30854EC44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5ACC7E-4C8B-4AA3-971F-8B76ADA248AF}" type="pres">
      <dgm:prSet presAssocID="{3DFC53EA-0DEC-4AC8-8A03-91C30854EC44}" presName="desTx" presStyleLbl="revTx" presStyleIdx="3" presStyleCnt="7">
        <dgm:presLayoutVars/>
      </dgm:prSet>
      <dgm:spPr/>
      <dgm:t>
        <a:bodyPr/>
        <a:lstStyle/>
        <a:p>
          <a:endParaRPr lang="en-US"/>
        </a:p>
      </dgm:t>
    </dgm:pt>
    <dgm:pt modelId="{2CBF0981-0A8F-4CCE-8AEE-ADDB4BCE575D}" type="pres">
      <dgm:prSet presAssocID="{FC09150F-F22E-40D4-985A-28D9791216BA}" presName="sibTrans" presStyleCnt="0"/>
      <dgm:spPr/>
    </dgm:pt>
    <dgm:pt modelId="{57AB54EE-D1AE-4222-AD95-BF3A29E3D1C7}" type="pres">
      <dgm:prSet presAssocID="{1459669A-193A-4E0A-B42B-4C518CBCC36D}" presName="compNode" presStyleCnt="0"/>
      <dgm:spPr/>
    </dgm:pt>
    <dgm:pt modelId="{B5A1220C-4659-4724-BAEB-9F73D6196AD7}" type="pres">
      <dgm:prSet presAssocID="{1459669A-193A-4E0A-B42B-4C518CBCC36D}" presName="bgRect" presStyleLbl="bgShp" presStyleIdx="2" presStyleCnt="4" custLinFactNeighborX="-539"/>
      <dgm:spPr/>
    </dgm:pt>
    <dgm:pt modelId="{944925E5-AD06-4392-B1F8-95A80D2C40C1}" type="pres">
      <dgm:prSet presAssocID="{1459669A-193A-4E0A-B42B-4C518CBCC36D}" presName="iconRect" presStyleLbl="node1" presStyleIdx="2" presStyleCnt="4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3D6D06AC-4F28-48AC-93BD-62386CAA5ACF}" type="pres">
      <dgm:prSet presAssocID="{1459669A-193A-4E0A-B42B-4C518CBCC36D}" presName="spaceRect" presStyleCnt="0"/>
      <dgm:spPr/>
    </dgm:pt>
    <dgm:pt modelId="{B01EDE91-E3E2-41E6-97D9-DAC04A76A306}" type="pres">
      <dgm:prSet presAssocID="{1459669A-193A-4E0A-B42B-4C518CBCC36D}" presName="parTx" presStyleLbl="revTx" presStyleIdx="4" presStyleCnt="7" custScaleY="10883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ADAC9-E741-46C1-BDA5-A09411DAD255}" type="pres">
      <dgm:prSet presAssocID="{49BBD643-2EF1-4E8A-A30C-F775F8083D05}" presName="sibTrans" presStyleCnt="0"/>
      <dgm:spPr/>
    </dgm:pt>
    <dgm:pt modelId="{A1285FD0-706C-465C-A261-3EB14CFC253A}" type="pres">
      <dgm:prSet presAssocID="{0713849B-1FDE-4079-B077-B2600ED5E234}" presName="compNode" presStyleCnt="0"/>
      <dgm:spPr/>
    </dgm:pt>
    <dgm:pt modelId="{9760EC99-733A-4385-8024-26949E730A5C}" type="pres">
      <dgm:prSet presAssocID="{0713849B-1FDE-4079-B077-B2600ED5E234}" presName="bgRect" presStyleLbl="bgShp" presStyleIdx="3" presStyleCnt="4" custLinFactNeighborX="180" custLinFactNeighborY="397"/>
      <dgm:spPr/>
    </dgm:pt>
    <dgm:pt modelId="{7C349CA8-6B3B-4869-8B57-6F0C96AE6432}" type="pres">
      <dgm:prSet presAssocID="{0713849B-1FDE-4079-B077-B2600ED5E234}" presName="iconRect" presStyleLbl="node1" presStyleIdx="3" presStyleCnt="4"/>
      <dgm:spPr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B24DD907-39D7-483C-AE8B-2E0D780B7984}" type="pres">
      <dgm:prSet presAssocID="{0713849B-1FDE-4079-B077-B2600ED5E234}" presName="spaceRect" presStyleCnt="0"/>
      <dgm:spPr/>
    </dgm:pt>
    <dgm:pt modelId="{B7BCCB0E-3924-4947-955A-C112911E97D3}" type="pres">
      <dgm:prSet presAssocID="{0713849B-1FDE-4079-B077-B2600ED5E234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D52B7E-D780-41D7-A9BC-EA048B1D75CF}" type="pres">
      <dgm:prSet presAssocID="{0713849B-1FDE-4079-B077-B2600ED5E234}" presName="desTx" presStyleLbl="revTx" presStyleIdx="6" presStyleCnt="7">
        <dgm:presLayoutVars/>
      </dgm:prSet>
      <dgm:spPr/>
      <dgm:t>
        <a:bodyPr/>
        <a:lstStyle/>
        <a:p>
          <a:endParaRPr lang="en-US"/>
        </a:p>
      </dgm:t>
    </dgm:pt>
  </dgm:ptLst>
  <dgm:cxnLst>
    <dgm:cxn modelId="{930C6F93-AC7C-4430-9027-6D47876B3098}" srcId="{476B2E83-BE99-48AD-B087-ADCE946C1A2D}" destId="{0713849B-1FDE-4079-B077-B2600ED5E234}" srcOrd="3" destOrd="0" parTransId="{7B346AE2-2795-4614-A55B-C5E01DA05995}" sibTransId="{55EC8CAA-4571-4E9F-9B3F-D0E1ACE9C04E}"/>
    <dgm:cxn modelId="{7C7E1696-0353-41F0-99D3-EFB4FEF3E9B5}" type="presOf" srcId="{3DFC53EA-0DEC-4AC8-8A03-91C30854EC44}" destId="{18A7107F-E8E6-495F-80D2-264ECE063EFB}" srcOrd="0" destOrd="0" presId="urn:microsoft.com/office/officeart/2018/2/layout/IconVerticalSolidList"/>
    <dgm:cxn modelId="{D806BE1A-9C57-4D86-84F1-271F67A71DD5}" type="presOf" srcId="{BF1D432E-AEF9-4989-AE71-CF9E26322716}" destId="{70D52B7E-D780-41D7-A9BC-EA048B1D75CF}" srcOrd="0" destOrd="0" presId="urn:microsoft.com/office/officeart/2018/2/layout/IconVerticalSolidList"/>
    <dgm:cxn modelId="{A4EEFF18-FC60-4E3A-B4B2-6DB44C1B6AF1}" type="presOf" srcId="{1459669A-193A-4E0A-B42B-4C518CBCC36D}" destId="{B01EDE91-E3E2-41E6-97D9-DAC04A76A306}" srcOrd="0" destOrd="0" presId="urn:microsoft.com/office/officeart/2018/2/layout/IconVerticalSolidList"/>
    <dgm:cxn modelId="{5563A59C-31F3-45ED-8A15-9660053305D2}" srcId="{3DFC53EA-0DEC-4AC8-8A03-91C30854EC44}" destId="{CC740C21-1F77-40A2-811B-B5CAD86A4B68}" srcOrd="0" destOrd="0" parTransId="{189146E0-EF5C-4629-BE6D-5ACFD60BAC63}" sibTransId="{EAC077C4-8658-4129-9A24-135C906B61CA}"/>
    <dgm:cxn modelId="{BFDD6936-BE06-4219-91E3-30B47BA2471E}" type="presOf" srcId="{476B2E83-BE99-48AD-B087-ADCE946C1A2D}" destId="{FD4F25A3-6BF6-45D0-B5B4-BF53E22A8D5F}" srcOrd="0" destOrd="0" presId="urn:microsoft.com/office/officeart/2018/2/layout/IconVerticalSolidList"/>
    <dgm:cxn modelId="{53F044A4-2119-4C73-A711-D6FC9D1A0199}" srcId="{0713849B-1FDE-4079-B077-B2600ED5E234}" destId="{BF1D432E-AEF9-4989-AE71-CF9E26322716}" srcOrd="0" destOrd="0" parTransId="{A419379B-A0F5-4463-804B-324919745C50}" sibTransId="{02E2147D-BD9F-4B3C-9ED9-FBEB8300B090}"/>
    <dgm:cxn modelId="{C6E13F95-E7D3-4DC0-8CB2-398E3B075F42}" type="presOf" srcId="{A84D37AE-6125-41CE-9C9E-80333A298E1D}" destId="{C672467E-44E6-4F4E-859F-8EC6D6058C6E}" srcOrd="0" destOrd="0" presId="urn:microsoft.com/office/officeart/2018/2/layout/IconVerticalSolidList"/>
    <dgm:cxn modelId="{391BF5B3-BD7B-4560-A7DC-28D4F06989AB}" srcId="{A84D37AE-6125-41CE-9C9E-80333A298E1D}" destId="{09D47777-4FCE-4B64-BB1C-3782C6BB1071}" srcOrd="0" destOrd="0" parTransId="{A066EBE8-0EF5-4DB1-9EBD-F6574238BB35}" sibTransId="{D22F5542-3CA8-4EFC-99CC-E56BF69AEEFD}"/>
    <dgm:cxn modelId="{993130FC-C4ED-4E8C-91FF-FE37AF1CA190}" srcId="{476B2E83-BE99-48AD-B087-ADCE946C1A2D}" destId="{A84D37AE-6125-41CE-9C9E-80333A298E1D}" srcOrd="0" destOrd="0" parTransId="{12065FDC-FE50-4A86-AF36-67F44BC5B09C}" sibTransId="{2CBDFD83-55E6-49D2-95B4-61BBB25FFB21}"/>
    <dgm:cxn modelId="{52C91994-B28E-49D4-9E0D-64E2726E173A}" type="presOf" srcId="{09D47777-4FCE-4B64-BB1C-3782C6BB1071}" destId="{006406CD-EC0F-429F-8BF9-C2C6A3A2C010}" srcOrd="0" destOrd="0" presId="urn:microsoft.com/office/officeart/2018/2/layout/IconVerticalSolidList"/>
    <dgm:cxn modelId="{137EBE40-850C-428B-8F46-2C6203BB9A89}" srcId="{476B2E83-BE99-48AD-B087-ADCE946C1A2D}" destId="{3DFC53EA-0DEC-4AC8-8A03-91C30854EC44}" srcOrd="1" destOrd="0" parTransId="{6A7CDEB9-BF4D-450F-A602-B53D9CDB6F20}" sibTransId="{FC09150F-F22E-40D4-985A-28D9791216BA}"/>
    <dgm:cxn modelId="{E9E0D2B1-6AAE-4C00-8818-4CF45B473555}" type="presOf" srcId="{0713849B-1FDE-4079-B077-B2600ED5E234}" destId="{B7BCCB0E-3924-4947-955A-C112911E97D3}" srcOrd="0" destOrd="0" presId="urn:microsoft.com/office/officeart/2018/2/layout/IconVerticalSolidList"/>
    <dgm:cxn modelId="{5EDFFD95-8290-4CA9-896B-B91A97C7E1E2}" type="presOf" srcId="{CC740C21-1F77-40A2-811B-B5CAD86A4B68}" destId="{D75ACC7E-4C8B-4AA3-971F-8B76ADA248AF}" srcOrd="0" destOrd="0" presId="urn:microsoft.com/office/officeart/2018/2/layout/IconVerticalSolidList"/>
    <dgm:cxn modelId="{C90C8A47-C563-43D1-8065-7CD8D04C8F43}" srcId="{476B2E83-BE99-48AD-B087-ADCE946C1A2D}" destId="{1459669A-193A-4E0A-B42B-4C518CBCC36D}" srcOrd="2" destOrd="0" parTransId="{48C09D77-F3BA-4AC0-9A35-577CFC2E61E6}" sibTransId="{49BBD643-2EF1-4E8A-A30C-F775F8083D05}"/>
    <dgm:cxn modelId="{153C367B-D57A-42B0-8A9E-1E15880A0AB5}" type="presParOf" srcId="{FD4F25A3-6BF6-45D0-B5B4-BF53E22A8D5F}" destId="{FFD07416-6AC7-4A2D-ACBE-CF7B6BBDD8C9}" srcOrd="0" destOrd="0" presId="urn:microsoft.com/office/officeart/2018/2/layout/IconVerticalSolidList"/>
    <dgm:cxn modelId="{65DA39A3-CD45-4C3B-8047-6A9732852E21}" type="presParOf" srcId="{FFD07416-6AC7-4A2D-ACBE-CF7B6BBDD8C9}" destId="{310C7FE6-901E-49E2-A7EF-ACC5422B8DD1}" srcOrd="0" destOrd="0" presId="urn:microsoft.com/office/officeart/2018/2/layout/IconVerticalSolidList"/>
    <dgm:cxn modelId="{42147F15-4EF9-4477-9078-99598300545B}" type="presParOf" srcId="{FFD07416-6AC7-4A2D-ACBE-CF7B6BBDD8C9}" destId="{70455CB3-141F-4A6D-B4F6-648554EEB418}" srcOrd="1" destOrd="0" presId="urn:microsoft.com/office/officeart/2018/2/layout/IconVerticalSolidList"/>
    <dgm:cxn modelId="{0E95F06E-A623-43AC-BBA5-30F7D1837378}" type="presParOf" srcId="{FFD07416-6AC7-4A2D-ACBE-CF7B6BBDD8C9}" destId="{A5DD0E3D-9514-48EE-BF7D-D8FC20CB59F1}" srcOrd="2" destOrd="0" presId="urn:microsoft.com/office/officeart/2018/2/layout/IconVerticalSolidList"/>
    <dgm:cxn modelId="{E682996F-826F-4EAC-9AF3-C40FA389DB37}" type="presParOf" srcId="{FFD07416-6AC7-4A2D-ACBE-CF7B6BBDD8C9}" destId="{C672467E-44E6-4F4E-859F-8EC6D6058C6E}" srcOrd="3" destOrd="0" presId="urn:microsoft.com/office/officeart/2018/2/layout/IconVerticalSolidList"/>
    <dgm:cxn modelId="{1342A864-1633-4483-B60B-66B2EA463859}" type="presParOf" srcId="{FFD07416-6AC7-4A2D-ACBE-CF7B6BBDD8C9}" destId="{006406CD-EC0F-429F-8BF9-C2C6A3A2C010}" srcOrd="4" destOrd="0" presId="urn:microsoft.com/office/officeart/2018/2/layout/IconVerticalSolidList"/>
    <dgm:cxn modelId="{BD6616B3-84B6-4BD8-A5D5-4C8009885FB5}" type="presParOf" srcId="{FD4F25A3-6BF6-45D0-B5B4-BF53E22A8D5F}" destId="{0011FCBC-E6AA-48A3-9050-9611AE59C35A}" srcOrd="1" destOrd="0" presId="urn:microsoft.com/office/officeart/2018/2/layout/IconVerticalSolidList"/>
    <dgm:cxn modelId="{29F815A8-30F7-439B-BCF0-BFF7578ECE97}" type="presParOf" srcId="{FD4F25A3-6BF6-45D0-B5B4-BF53E22A8D5F}" destId="{06FEA8F0-8D08-4BDC-808D-3C3B91FC8F90}" srcOrd="2" destOrd="0" presId="urn:microsoft.com/office/officeart/2018/2/layout/IconVerticalSolidList"/>
    <dgm:cxn modelId="{6994C56C-332D-4954-B719-78D1044166C5}" type="presParOf" srcId="{06FEA8F0-8D08-4BDC-808D-3C3B91FC8F90}" destId="{55070C0B-CBF6-4028-941C-17B1A2D08D42}" srcOrd="0" destOrd="0" presId="urn:microsoft.com/office/officeart/2018/2/layout/IconVerticalSolidList"/>
    <dgm:cxn modelId="{3E38981E-6A76-4F6C-B8F3-23569F1B16FD}" type="presParOf" srcId="{06FEA8F0-8D08-4BDC-808D-3C3B91FC8F90}" destId="{B55CBABE-D25A-434C-A918-1273FC220B49}" srcOrd="1" destOrd="0" presId="urn:microsoft.com/office/officeart/2018/2/layout/IconVerticalSolidList"/>
    <dgm:cxn modelId="{9F38B27D-CB17-4E4E-B1A5-7532B973F85E}" type="presParOf" srcId="{06FEA8F0-8D08-4BDC-808D-3C3B91FC8F90}" destId="{4745DBB6-796C-421F-B7CC-1611262220C0}" srcOrd="2" destOrd="0" presId="urn:microsoft.com/office/officeart/2018/2/layout/IconVerticalSolidList"/>
    <dgm:cxn modelId="{AB28716D-4369-4B42-A9C9-F0A2E7189785}" type="presParOf" srcId="{06FEA8F0-8D08-4BDC-808D-3C3B91FC8F90}" destId="{18A7107F-E8E6-495F-80D2-264ECE063EFB}" srcOrd="3" destOrd="0" presId="urn:microsoft.com/office/officeart/2018/2/layout/IconVerticalSolidList"/>
    <dgm:cxn modelId="{C86D0285-AD39-4AFE-8B9E-0D0DD5E8B5C6}" type="presParOf" srcId="{06FEA8F0-8D08-4BDC-808D-3C3B91FC8F90}" destId="{D75ACC7E-4C8B-4AA3-971F-8B76ADA248AF}" srcOrd="4" destOrd="0" presId="urn:microsoft.com/office/officeart/2018/2/layout/IconVerticalSolidList"/>
    <dgm:cxn modelId="{8DD50D9A-A642-4052-86D0-D57069A7663F}" type="presParOf" srcId="{FD4F25A3-6BF6-45D0-B5B4-BF53E22A8D5F}" destId="{2CBF0981-0A8F-4CCE-8AEE-ADDB4BCE575D}" srcOrd="3" destOrd="0" presId="urn:microsoft.com/office/officeart/2018/2/layout/IconVerticalSolidList"/>
    <dgm:cxn modelId="{D774FA29-3494-4C57-99C0-805756205801}" type="presParOf" srcId="{FD4F25A3-6BF6-45D0-B5B4-BF53E22A8D5F}" destId="{57AB54EE-D1AE-4222-AD95-BF3A29E3D1C7}" srcOrd="4" destOrd="0" presId="urn:microsoft.com/office/officeart/2018/2/layout/IconVerticalSolidList"/>
    <dgm:cxn modelId="{547D8940-7F6B-4256-88E5-5E040327FB32}" type="presParOf" srcId="{57AB54EE-D1AE-4222-AD95-BF3A29E3D1C7}" destId="{B5A1220C-4659-4724-BAEB-9F73D6196AD7}" srcOrd="0" destOrd="0" presId="urn:microsoft.com/office/officeart/2018/2/layout/IconVerticalSolidList"/>
    <dgm:cxn modelId="{C35CBE20-5C72-4142-B4A6-468B76ADFE31}" type="presParOf" srcId="{57AB54EE-D1AE-4222-AD95-BF3A29E3D1C7}" destId="{944925E5-AD06-4392-B1F8-95A80D2C40C1}" srcOrd="1" destOrd="0" presId="urn:microsoft.com/office/officeart/2018/2/layout/IconVerticalSolidList"/>
    <dgm:cxn modelId="{A0C40BAC-9C5E-4A03-AD54-EA817D7D185A}" type="presParOf" srcId="{57AB54EE-D1AE-4222-AD95-BF3A29E3D1C7}" destId="{3D6D06AC-4F28-48AC-93BD-62386CAA5ACF}" srcOrd="2" destOrd="0" presId="urn:microsoft.com/office/officeart/2018/2/layout/IconVerticalSolidList"/>
    <dgm:cxn modelId="{18EAA01C-3D21-4FA9-81F9-32160C779752}" type="presParOf" srcId="{57AB54EE-D1AE-4222-AD95-BF3A29E3D1C7}" destId="{B01EDE91-E3E2-41E6-97D9-DAC04A76A306}" srcOrd="3" destOrd="0" presId="urn:microsoft.com/office/officeart/2018/2/layout/IconVerticalSolidList"/>
    <dgm:cxn modelId="{3497067F-AFBC-4E5E-AF53-6E261C980F73}" type="presParOf" srcId="{FD4F25A3-6BF6-45D0-B5B4-BF53E22A8D5F}" destId="{E35ADAC9-E741-46C1-BDA5-A09411DAD255}" srcOrd="5" destOrd="0" presId="urn:microsoft.com/office/officeart/2018/2/layout/IconVerticalSolidList"/>
    <dgm:cxn modelId="{7E8B4736-6C26-41C9-898B-01C834A11A54}" type="presParOf" srcId="{FD4F25A3-6BF6-45D0-B5B4-BF53E22A8D5F}" destId="{A1285FD0-706C-465C-A261-3EB14CFC253A}" srcOrd="6" destOrd="0" presId="urn:microsoft.com/office/officeart/2018/2/layout/IconVerticalSolidList"/>
    <dgm:cxn modelId="{F1A59F41-FD64-4066-B7A6-00605E8419B5}" type="presParOf" srcId="{A1285FD0-706C-465C-A261-3EB14CFC253A}" destId="{9760EC99-733A-4385-8024-26949E730A5C}" srcOrd="0" destOrd="0" presId="urn:microsoft.com/office/officeart/2018/2/layout/IconVerticalSolidList"/>
    <dgm:cxn modelId="{41FA2988-BC97-4FA3-8A66-455D5F38810C}" type="presParOf" srcId="{A1285FD0-706C-465C-A261-3EB14CFC253A}" destId="{7C349CA8-6B3B-4869-8B57-6F0C96AE6432}" srcOrd="1" destOrd="0" presId="urn:microsoft.com/office/officeart/2018/2/layout/IconVerticalSolidList"/>
    <dgm:cxn modelId="{6BD9FBE8-DF02-460F-B1EC-6E86B99C7A34}" type="presParOf" srcId="{A1285FD0-706C-465C-A261-3EB14CFC253A}" destId="{B24DD907-39D7-483C-AE8B-2E0D780B7984}" srcOrd="2" destOrd="0" presId="urn:microsoft.com/office/officeart/2018/2/layout/IconVerticalSolidList"/>
    <dgm:cxn modelId="{764616D9-48A7-4534-AD06-FAC87128D4AA}" type="presParOf" srcId="{A1285FD0-706C-465C-A261-3EB14CFC253A}" destId="{B7BCCB0E-3924-4947-955A-C112911E97D3}" srcOrd="3" destOrd="0" presId="urn:microsoft.com/office/officeart/2018/2/layout/IconVerticalSolidList"/>
    <dgm:cxn modelId="{DE630F00-CF1E-4565-9AF8-BF2E30A74133}" type="presParOf" srcId="{A1285FD0-706C-465C-A261-3EB14CFC253A}" destId="{70D52B7E-D780-41D7-A9BC-EA048B1D75C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6B2E83-BE99-48AD-B087-ADCE946C1A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84D37AE-6125-41CE-9C9E-80333A298E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Copy homework into planner:</a:t>
          </a:r>
        </a:p>
      </dgm:t>
    </dgm:pt>
    <dgm:pt modelId="{12065FDC-FE50-4A86-AF36-67F44BC5B09C}" type="parTrans" cxnId="{993130FC-C4ED-4E8C-91FF-FE37AF1CA190}">
      <dgm:prSet/>
      <dgm:spPr/>
      <dgm:t>
        <a:bodyPr/>
        <a:lstStyle/>
        <a:p>
          <a:endParaRPr lang="en-US"/>
        </a:p>
      </dgm:t>
    </dgm:pt>
    <dgm:pt modelId="{2CBDFD83-55E6-49D2-95B4-61BBB25FFB21}" type="sibTrans" cxnId="{993130FC-C4ED-4E8C-91FF-FE37AF1CA190}">
      <dgm:prSet/>
      <dgm:spPr/>
      <dgm:t>
        <a:bodyPr/>
        <a:lstStyle/>
        <a:p>
          <a:endParaRPr lang="en-US"/>
        </a:p>
      </dgm:t>
    </dgm:pt>
    <dgm:pt modelId="{09D47777-4FCE-4B64-BB1C-3782C6BB10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/>
            <a:t>Exercise for 30 minutes to get blood moving to give your cells oxygen.  </a:t>
          </a:r>
          <a:endParaRPr lang="en-US" sz="1800" dirty="0"/>
        </a:p>
      </dgm:t>
    </dgm:pt>
    <dgm:pt modelId="{A066EBE8-0EF5-4DB1-9EBD-F6574238BB35}" type="parTrans" cxnId="{391BF5B3-BD7B-4560-A7DC-28D4F06989AB}">
      <dgm:prSet/>
      <dgm:spPr/>
      <dgm:t>
        <a:bodyPr/>
        <a:lstStyle/>
        <a:p>
          <a:endParaRPr lang="en-US"/>
        </a:p>
      </dgm:t>
    </dgm:pt>
    <dgm:pt modelId="{D22F5542-3CA8-4EFC-99CC-E56BF69AEEFD}" type="sibTrans" cxnId="{391BF5B3-BD7B-4560-A7DC-28D4F06989AB}">
      <dgm:prSet/>
      <dgm:spPr/>
      <dgm:t>
        <a:bodyPr/>
        <a:lstStyle/>
        <a:p>
          <a:endParaRPr lang="en-US"/>
        </a:p>
      </dgm:t>
    </dgm:pt>
    <dgm:pt modelId="{3DFC53EA-0DEC-4AC8-8A03-91C30854EC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Take out supplies:</a:t>
          </a:r>
        </a:p>
      </dgm:t>
    </dgm:pt>
    <dgm:pt modelId="{6A7CDEB9-BF4D-450F-A602-B53D9CDB6F20}" type="parTrans" cxnId="{137EBE40-850C-428B-8F46-2C6203BB9A89}">
      <dgm:prSet/>
      <dgm:spPr/>
      <dgm:t>
        <a:bodyPr/>
        <a:lstStyle/>
        <a:p>
          <a:endParaRPr lang="en-US"/>
        </a:p>
      </dgm:t>
    </dgm:pt>
    <dgm:pt modelId="{FC09150F-F22E-40D4-985A-28D9791216BA}" type="sibTrans" cxnId="{137EBE40-850C-428B-8F46-2C6203BB9A89}">
      <dgm:prSet/>
      <dgm:spPr/>
      <dgm:t>
        <a:bodyPr/>
        <a:lstStyle/>
        <a:p>
          <a:endParaRPr lang="en-US"/>
        </a:p>
      </dgm:t>
    </dgm:pt>
    <dgm:pt modelId="{CC740C21-1F77-40A2-811B-B5CAD86A4B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/>
            <a:t>Pencil</a:t>
          </a:r>
        </a:p>
        <a:p>
          <a:pPr>
            <a:lnSpc>
              <a:spcPct val="100000"/>
            </a:lnSpc>
          </a:pPr>
          <a:r>
            <a:rPr lang="en-US" sz="1800" dirty="0" smtClean="0"/>
            <a:t>Science Notebook</a:t>
          </a:r>
          <a:endParaRPr lang="en-US" sz="1800" dirty="0"/>
        </a:p>
      </dgm:t>
    </dgm:pt>
    <dgm:pt modelId="{189146E0-EF5C-4629-BE6D-5ACFD60BAC63}" type="parTrans" cxnId="{5563A59C-31F3-45ED-8A15-9660053305D2}">
      <dgm:prSet/>
      <dgm:spPr/>
      <dgm:t>
        <a:bodyPr/>
        <a:lstStyle/>
        <a:p>
          <a:endParaRPr lang="en-US"/>
        </a:p>
      </dgm:t>
    </dgm:pt>
    <dgm:pt modelId="{EAC077C4-8658-4129-9A24-135C906B61CA}" type="sibTrans" cxnId="{5563A59C-31F3-45ED-8A15-9660053305D2}">
      <dgm:prSet/>
      <dgm:spPr/>
      <dgm:t>
        <a:bodyPr/>
        <a:lstStyle/>
        <a:p>
          <a:endParaRPr lang="en-US"/>
        </a:p>
      </dgm:t>
    </dgm:pt>
    <dgm:pt modelId="{1459669A-193A-4E0A-B42B-4C518CBCC3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 smtClean="0"/>
            <a:t>Exit Slip 2:  Unit 3B</a:t>
          </a:r>
          <a:endParaRPr lang="en-US" sz="2400" dirty="0"/>
        </a:p>
      </dgm:t>
    </dgm:pt>
    <dgm:pt modelId="{48C09D77-F3BA-4AC0-9A35-577CFC2E61E6}" type="parTrans" cxnId="{C90C8A47-C563-43D1-8065-7CD8D04C8F43}">
      <dgm:prSet/>
      <dgm:spPr/>
      <dgm:t>
        <a:bodyPr/>
        <a:lstStyle/>
        <a:p>
          <a:endParaRPr lang="en-US"/>
        </a:p>
      </dgm:t>
    </dgm:pt>
    <dgm:pt modelId="{49BBD643-2EF1-4E8A-A30C-F775F8083D05}" type="sibTrans" cxnId="{C90C8A47-C563-43D1-8065-7CD8D04C8F43}">
      <dgm:prSet/>
      <dgm:spPr/>
      <dgm:t>
        <a:bodyPr/>
        <a:lstStyle/>
        <a:p>
          <a:endParaRPr lang="en-US"/>
        </a:p>
      </dgm:t>
    </dgm:pt>
    <dgm:pt modelId="{0713849B-1FDE-4079-B077-B2600ED5E2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 smtClean="0"/>
            <a:t>Animal Adaptations for Reproductive Success</a:t>
          </a:r>
          <a:endParaRPr lang="en-US" sz="1900" dirty="0"/>
        </a:p>
      </dgm:t>
    </dgm:pt>
    <dgm:pt modelId="{7B346AE2-2795-4614-A55B-C5E01DA05995}" type="parTrans" cxnId="{930C6F93-AC7C-4430-9027-6D47876B3098}">
      <dgm:prSet/>
      <dgm:spPr/>
      <dgm:t>
        <a:bodyPr/>
        <a:lstStyle/>
        <a:p>
          <a:endParaRPr lang="en-US"/>
        </a:p>
      </dgm:t>
    </dgm:pt>
    <dgm:pt modelId="{55EC8CAA-4571-4E9F-9B3F-D0E1ACE9C04E}" type="sibTrans" cxnId="{930C6F93-AC7C-4430-9027-6D47876B3098}">
      <dgm:prSet/>
      <dgm:spPr/>
      <dgm:t>
        <a:bodyPr/>
        <a:lstStyle/>
        <a:p>
          <a:endParaRPr lang="en-US"/>
        </a:p>
      </dgm:t>
    </dgm:pt>
    <dgm:pt modelId="{BF1D432E-AEF9-4989-AE71-CF9E26322716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800" dirty="0"/>
        </a:p>
      </dgm:t>
    </dgm:pt>
    <dgm:pt modelId="{A419379B-A0F5-4463-804B-324919745C50}" type="parTrans" cxnId="{53F044A4-2119-4C73-A711-D6FC9D1A0199}">
      <dgm:prSet/>
      <dgm:spPr/>
      <dgm:t>
        <a:bodyPr/>
        <a:lstStyle/>
        <a:p>
          <a:endParaRPr lang="en-US"/>
        </a:p>
      </dgm:t>
    </dgm:pt>
    <dgm:pt modelId="{02E2147D-BD9F-4B3C-9ED9-FBEB8300B090}" type="sibTrans" cxnId="{53F044A4-2119-4C73-A711-D6FC9D1A0199}">
      <dgm:prSet/>
      <dgm:spPr/>
      <dgm:t>
        <a:bodyPr/>
        <a:lstStyle/>
        <a:p>
          <a:endParaRPr lang="en-US"/>
        </a:p>
      </dgm:t>
    </dgm:pt>
    <dgm:pt modelId="{B6081015-99FE-4BBB-86CF-06BA55F6FB23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900" dirty="0" smtClean="0"/>
        </a:p>
        <a:p>
          <a:pPr>
            <a:lnSpc>
              <a:spcPct val="100000"/>
            </a:lnSpc>
          </a:pPr>
          <a:r>
            <a:rPr lang="en-US" sz="1900" dirty="0" smtClean="0"/>
            <a:t>HeLa Packet</a:t>
          </a:r>
          <a:endParaRPr lang="en-US" sz="1900" dirty="0"/>
        </a:p>
      </dgm:t>
    </dgm:pt>
    <dgm:pt modelId="{1CD08C48-F25D-454C-86D1-0AE6B480B4ED}" type="parTrans" cxnId="{694668C7-DC85-4EDF-B4A0-02750ED76111}">
      <dgm:prSet/>
      <dgm:spPr/>
      <dgm:t>
        <a:bodyPr/>
        <a:lstStyle/>
        <a:p>
          <a:endParaRPr lang="en-US"/>
        </a:p>
      </dgm:t>
    </dgm:pt>
    <dgm:pt modelId="{078E5DFF-8BFB-46B7-9F8C-537AA0C81DA3}" type="sibTrans" cxnId="{694668C7-DC85-4EDF-B4A0-02750ED76111}">
      <dgm:prSet/>
      <dgm:spPr/>
      <dgm:t>
        <a:bodyPr/>
        <a:lstStyle/>
        <a:p>
          <a:endParaRPr lang="en-US"/>
        </a:p>
      </dgm:t>
    </dgm:pt>
    <dgm:pt modelId="{52514285-5128-4A37-ADD7-DEE5BBC664A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900" dirty="0" smtClean="0"/>
            <a:t>Headphones or earbuds</a:t>
          </a:r>
          <a:endParaRPr lang="en-US" sz="1900" dirty="0"/>
        </a:p>
      </dgm:t>
    </dgm:pt>
    <dgm:pt modelId="{5A10F7F7-80AD-432B-B0EA-F0D88D36385F}" type="parTrans" cxnId="{91493B48-2075-44EB-A10C-C62B367CC5FD}">
      <dgm:prSet/>
      <dgm:spPr/>
      <dgm:t>
        <a:bodyPr/>
        <a:lstStyle/>
        <a:p>
          <a:endParaRPr lang="en-US"/>
        </a:p>
      </dgm:t>
    </dgm:pt>
    <dgm:pt modelId="{9FDA5421-065D-452D-9E0B-71AC756BAC9C}" type="sibTrans" cxnId="{91493B48-2075-44EB-A10C-C62B367CC5FD}">
      <dgm:prSet/>
      <dgm:spPr/>
      <dgm:t>
        <a:bodyPr/>
        <a:lstStyle/>
        <a:p>
          <a:endParaRPr lang="en-US"/>
        </a:p>
      </dgm:t>
    </dgm:pt>
    <dgm:pt modelId="{FD4F25A3-6BF6-45D0-B5B4-BF53E22A8D5F}" type="pres">
      <dgm:prSet presAssocID="{476B2E83-BE99-48AD-B087-ADCE946C1A2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D07416-6AC7-4A2D-ACBE-CF7B6BBDD8C9}" type="pres">
      <dgm:prSet presAssocID="{A84D37AE-6125-41CE-9C9E-80333A298E1D}" presName="compNode" presStyleCnt="0"/>
      <dgm:spPr/>
    </dgm:pt>
    <dgm:pt modelId="{310C7FE6-901E-49E2-A7EF-ACC5422B8DD1}" type="pres">
      <dgm:prSet presAssocID="{A84D37AE-6125-41CE-9C9E-80333A298E1D}" presName="bgRect" presStyleLbl="bgShp" presStyleIdx="0" presStyleCnt="4" custLinFactNeighborX="-10907"/>
      <dgm:spPr/>
    </dgm:pt>
    <dgm:pt modelId="{70455CB3-141F-4A6D-B4F6-648554EEB418}" type="pres">
      <dgm:prSet presAssocID="{A84D37AE-6125-41CE-9C9E-80333A298E1D}" presName="iconRect" presStyleLbl="node1" presStyleIdx="0" presStyleCnt="4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A5DD0E3D-9514-48EE-BF7D-D8FC20CB59F1}" type="pres">
      <dgm:prSet presAssocID="{A84D37AE-6125-41CE-9C9E-80333A298E1D}" presName="spaceRect" presStyleCnt="0"/>
      <dgm:spPr/>
    </dgm:pt>
    <dgm:pt modelId="{C672467E-44E6-4F4E-859F-8EC6D6058C6E}" type="pres">
      <dgm:prSet presAssocID="{A84D37AE-6125-41CE-9C9E-80333A298E1D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6406CD-EC0F-429F-8BF9-C2C6A3A2C010}" type="pres">
      <dgm:prSet presAssocID="{A84D37AE-6125-41CE-9C9E-80333A298E1D}" presName="desTx" presStyleLbl="revTx" presStyleIdx="1" presStyleCnt="7">
        <dgm:presLayoutVars/>
      </dgm:prSet>
      <dgm:spPr/>
      <dgm:t>
        <a:bodyPr/>
        <a:lstStyle/>
        <a:p>
          <a:endParaRPr lang="en-US"/>
        </a:p>
      </dgm:t>
    </dgm:pt>
    <dgm:pt modelId="{0011FCBC-E6AA-48A3-9050-9611AE59C35A}" type="pres">
      <dgm:prSet presAssocID="{2CBDFD83-55E6-49D2-95B4-61BBB25FFB21}" presName="sibTrans" presStyleCnt="0"/>
      <dgm:spPr/>
    </dgm:pt>
    <dgm:pt modelId="{06FEA8F0-8D08-4BDC-808D-3C3B91FC8F90}" type="pres">
      <dgm:prSet presAssocID="{3DFC53EA-0DEC-4AC8-8A03-91C30854EC44}" presName="compNode" presStyleCnt="0"/>
      <dgm:spPr/>
    </dgm:pt>
    <dgm:pt modelId="{55070C0B-CBF6-4028-941C-17B1A2D08D42}" type="pres">
      <dgm:prSet presAssocID="{3DFC53EA-0DEC-4AC8-8A03-91C30854EC44}" presName="bgRect" presStyleLbl="bgShp" presStyleIdx="1" presStyleCnt="4"/>
      <dgm:spPr/>
    </dgm:pt>
    <dgm:pt modelId="{B55CBABE-D25A-434C-A918-1273FC220B49}" type="pres">
      <dgm:prSet presAssocID="{3DFC53EA-0DEC-4AC8-8A03-91C30854EC44}" presName="iconRect" presStyleLbl="node1" presStyleIdx="1" presStyleCnt="4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45DBB6-796C-421F-B7CC-1611262220C0}" type="pres">
      <dgm:prSet presAssocID="{3DFC53EA-0DEC-4AC8-8A03-91C30854EC44}" presName="spaceRect" presStyleCnt="0"/>
      <dgm:spPr/>
    </dgm:pt>
    <dgm:pt modelId="{18A7107F-E8E6-495F-80D2-264ECE063EFB}" type="pres">
      <dgm:prSet presAssocID="{3DFC53EA-0DEC-4AC8-8A03-91C30854EC44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5ACC7E-4C8B-4AA3-971F-8B76ADA248AF}" type="pres">
      <dgm:prSet presAssocID="{3DFC53EA-0DEC-4AC8-8A03-91C30854EC44}" presName="desTx" presStyleLbl="revTx" presStyleIdx="3" presStyleCnt="7">
        <dgm:presLayoutVars/>
      </dgm:prSet>
      <dgm:spPr/>
      <dgm:t>
        <a:bodyPr/>
        <a:lstStyle/>
        <a:p>
          <a:endParaRPr lang="en-US"/>
        </a:p>
      </dgm:t>
    </dgm:pt>
    <dgm:pt modelId="{2CBF0981-0A8F-4CCE-8AEE-ADDB4BCE575D}" type="pres">
      <dgm:prSet presAssocID="{FC09150F-F22E-40D4-985A-28D9791216BA}" presName="sibTrans" presStyleCnt="0"/>
      <dgm:spPr/>
    </dgm:pt>
    <dgm:pt modelId="{57AB54EE-D1AE-4222-AD95-BF3A29E3D1C7}" type="pres">
      <dgm:prSet presAssocID="{1459669A-193A-4E0A-B42B-4C518CBCC36D}" presName="compNode" presStyleCnt="0"/>
      <dgm:spPr/>
    </dgm:pt>
    <dgm:pt modelId="{B5A1220C-4659-4724-BAEB-9F73D6196AD7}" type="pres">
      <dgm:prSet presAssocID="{1459669A-193A-4E0A-B42B-4C518CBCC36D}" presName="bgRect" presStyleLbl="bgShp" presStyleIdx="2" presStyleCnt="4" custLinFactNeighborX="1481" custLinFactNeighborY="-3720"/>
      <dgm:spPr/>
    </dgm:pt>
    <dgm:pt modelId="{944925E5-AD06-4392-B1F8-95A80D2C40C1}" type="pres">
      <dgm:prSet presAssocID="{1459669A-193A-4E0A-B42B-4C518CBCC36D}" presName="iconRect" presStyleLbl="node1" presStyleIdx="2" presStyleCnt="4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3D6D06AC-4F28-48AC-93BD-62386CAA5ACF}" type="pres">
      <dgm:prSet presAssocID="{1459669A-193A-4E0A-B42B-4C518CBCC36D}" presName="spaceRect" presStyleCnt="0"/>
      <dgm:spPr/>
    </dgm:pt>
    <dgm:pt modelId="{B01EDE91-E3E2-41E6-97D9-DAC04A76A306}" type="pres">
      <dgm:prSet presAssocID="{1459669A-193A-4E0A-B42B-4C518CBCC36D}" presName="parTx" presStyleLbl="revTx" presStyleIdx="4" presStyleCnt="7" custScaleY="10883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ADAC9-E741-46C1-BDA5-A09411DAD255}" type="pres">
      <dgm:prSet presAssocID="{49BBD643-2EF1-4E8A-A30C-F775F8083D05}" presName="sibTrans" presStyleCnt="0"/>
      <dgm:spPr/>
    </dgm:pt>
    <dgm:pt modelId="{A1285FD0-706C-465C-A261-3EB14CFC253A}" type="pres">
      <dgm:prSet presAssocID="{0713849B-1FDE-4079-B077-B2600ED5E234}" presName="compNode" presStyleCnt="0"/>
      <dgm:spPr/>
    </dgm:pt>
    <dgm:pt modelId="{9760EC99-733A-4385-8024-26949E730A5C}" type="pres">
      <dgm:prSet presAssocID="{0713849B-1FDE-4079-B077-B2600ED5E234}" presName="bgRect" presStyleLbl="bgShp" presStyleIdx="3" presStyleCnt="4" custLinFactNeighborX="-10563" custLinFactNeighborY="5831"/>
      <dgm:spPr/>
    </dgm:pt>
    <dgm:pt modelId="{7C349CA8-6B3B-4869-8B57-6F0C96AE6432}" type="pres">
      <dgm:prSet presAssocID="{0713849B-1FDE-4079-B077-B2600ED5E234}" presName="iconRect" presStyleLbl="node1" presStyleIdx="3" presStyleCnt="4"/>
      <dgm:spPr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t>
        <a:bodyPr/>
        <a:lstStyle/>
        <a:p>
          <a:endParaRPr lang="en-US"/>
        </a:p>
      </dgm:t>
      <dgm:extLst/>
    </dgm:pt>
    <dgm:pt modelId="{B24DD907-39D7-483C-AE8B-2E0D780B7984}" type="pres">
      <dgm:prSet presAssocID="{0713849B-1FDE-4079-B077-B2600ED5E234}" presName="spaceRect" presStyleCnt="0"/>
      <dgm:spPr/>
    </dgm:pt>
    <dgm:pt modelId="{B7BCCB0E-3924-4947-955A-C112911E97D3}" type="pres">
      <dgm:prSet presAssocID="{0713849B-1FDE-4079-B077-B2600ED5E234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D52B7E-D780-41D7-A9BC-EA048B1D75CF}" type="pres">
      <dgm:prSet presAssocID="{0713849B-1FDE-4079-B077-B2600ED5E234}" presName="desTx" presStyleLbl="revTx" presStyleIdx="6" presStyleCnt="7" custLinFactNeighborX="-573" custLinFactNeighborY="9317">
        <dgm:presLayoutVars/>
      </dgm:prSet>
      <dgm:spPr/>
      <dgm:t>
        <a:bodyPr/>
        <a:lstStyle/>
        <a:p>
          <a:endParaRPr lang="en-US"/>
        </a:p>
      </dgm:t>
    </dgm:pt>
  </dgm:ptLst>
  <dgm:cxnLst>
    <dgm:cxn modelId="{7C7E1696-0353-41F0-99D3-EFB4FEF3E9B5}" type="presOf" srcId="{3DFC53EA-0DEC-4AC8-8A03-91C30854EC44}" destId="{18A7107F-E8E6-495F-80D2-264ECE063EFB}" srcOrd="0" destOrd="0" presId="urn:microsoft.com/office/officeart/2018/2/layout/IconVerticalSolidList"/>
    <dgm:cxn modelId="{69D3A030-D970-4C9B-8375-A1EA02074272}" type="presOf" srcId="{BF1D432E-AEF9-4989-AE71-CF9E26322716}" destId="{70D52B7E-D780-41D7-A9BC-EA048B1D75CF}" srcOrd="0" destOrd="2" presId="urn:microsoft.com/office/officeart/2018/2/layout/IconVerticalSolidList"/>
    <dgm:cxn modelId="{91493B48-2075-44EB-A10C-C62B367CC5FD}" srcId="{0713849B-1FDE-4079-B077-B2600ED5E234}" destId="{52514285-5128-4A37-ADD7-DEE5BBC664A5}" srcOrd="1" destOrd="0" parTransId="{5A10F7F7-80AD-432B-B0EA-F0D88D36385F}" sibTransId="{9FDA5421-065D-452D-9E0B-71AC756BAC9C}"/>
    <dgm:cxn modelId="{C90C8A47-C563-43D1-8065-7CD8D04C8F43}" srcId="{476B2E83-BE99-48AD-B087-ADCE946C1A2D}" destId="{1459669A-193A-4E0A-B42B-4C518CBCC36D}" srcOrd="2" destOrd="0" parTransId="{48C09D77-F3BA-4AC0-9A35-577CFC2E61E6}" sibTransId="{49BBD643-2EF1-4E8A-A30C-F775F8083D05}"/>
    <dgm:cxn modelId="{20B6FBB0-D610-48DE-83B0-4DB8AF1C6ECC}" type="presOf" srcId="{52514285-5128-4A37-ADD7-DEE5BBC664A5}" destId="{70D52B7E-D780-41D7-A9BC-EA048B1D75CF}" srcOrd="0" destOrd="1" presId="urn:microsoft.com/office/officeart/2018/2/layout/IconVerticalSolidList"/>
    <dgm:cxn modelId="{53F044A4-2119-4C73-A711-D6FC9D1A0199}" srcId="{0713849B-1FDE-4079-B077-B2600ED5E234}" destId="{BF1D432E-AEF9-4989-AE71-CF9E26322716}" srcOrd="2" destOrd="0" parTransId="{A419379B-A0F5-4463-804B-324919745C50}" sibTransId="{02E2147D-BD9F-4B3C-9ED9-FBEB8300B090}"/>
    <dgm:cxn modelId="{E9E0D2B1-6AAE-4C00-8818-4CF45B473555}" type="presOf" srcId="{0713849B-1FDE-4079-B077-B2600ED5E234}" destId="{B7BCCB0E-3924-4947-955A-C112911E97D3}" srcOrd="0" destOrd="0" presId="urn:microsoft.com/office/officeart/2018/2/layout/IconVerticalSolidList"/>
    <dgm:cxn modelId="{C6E13F95-E7D3-4DC0-8CB2-398E3B075F42}" type="presOf" srcId="{A84D37AE-6125-41CE-9C9E-80333A298E1D}" destId="{C672467E-44E6-4F4E-859F-8EC6D6058C6E}" srcOrd="0" destOrd="0" presId="urn:microsoft.com/office/officeart/2018/2/layout/IconVerticalSolidList"/>
    <dgm:cxn modelId="{694668C7-DC85-4EDF-B4A0-02750ED76111}" srcId="{0713849B-1FDE-4079-B077-B2600ED5E234}" destId="{B6081015-99FE-4BBB-86CF-06BA55F6FB23}" srcOrd="0" destOrd="0" parTransId="{1CD08C48-F25D-454C-86D1-0AE6B480B4ED}" sibTransId="{078E5DFF-8BFB-46B7-9F8C-537AA0C81DA3}"/>
    <dgm:cxn modelId="{5EDFFD95-8290-4CA9-896B-B91A97C7E1E2}" type="presOf" srcId="{CC740C21-1F77-40A2-811B-B5CAD86A4B68}" destId="{D75ACC7E-4C8B-4AA3-971F-8B76ADA248AF}" srcOrd="0" destOrd="0" presId="urn:microsoft.com/office/officeart/2018/2/layout/IconVerticalSolidList"/>
    <dgm:cxn modelId="{391BF5B3-BD7B-4560-A7DC-28D4F06989AB}" srcId="{A84D37AE-6125-41CE-9C9E-80333A298E1D}" destId="{09D47777-4FCE-4B64-BB1C-3782C6BB1071}" srcOrd="0" destOrd="0" parTransId="{A066EBE8-0EF5-4DB1-9EBD-F6574238BB35}" sibTransId="{D22F5542-3CA8-4EFC-99CC-E56BF69AEEFD}"/>
    <dgm:cxn modelId="{993130FC-C4ED-4E8C-91FF-FE37AF1CA190}" srcId="{476B2E83-BE99-48AD-B087-ADCE946C1A2D}" destId="{A84D37AE-6125-41CE-9C9E-80333A298E1D}" srcOrd="0" destOrd="0" parTransId="{12065FDC-FE50-4A86-AF36-67F44BC5B09C}" sibTransId="{2CBDFD83-55E6-49D2-95B4-61BBB25FFB21}"/>
    <dgm:cxn modelId="{147909C7-A181-4E8F-BFC3-64C068738E8C}" type="presOf" srcId="{B6081015-99FE-4BBB-86CF-06BA55F6FB23}" destId="{70D52B7E-D780-41D7-A9BC-EA048B1D75CF}" srcOrd="0" destOrd="0" presId="urn:microsoft.com/office/officeart/2018/2/layout/IconVerticalSolidList"/>
    <dgm:cxn modelId="{52C91994-B28E-49D4-9E0D-64E2726E173A}" type="presOf" srcId="{09D47777-4FCE-4B64-BB1C-3782C6BB1071}" destId="{006406CD-EC0F-429F-8BF9-C2C6A3A2C010}" srcOrd="0" destOrd="0" presId="urn:microsoft.com/office/officeart/2018/2/layout/IconVerticalSolidList"/>
    <dgm:cxn modelId="{BFDD6936-BE06-4219-91E3-30B47BA2471E}" type="presOf" srcId="{476B2E83-BE99-48AD-B087-ADCE946C1A2D}" destId="{FD4F25A3-6BF6-45D0-B5B4-BF53E22A8D5F}" srcOrd="0" destOrd="0" presId="urn:microsoft.com/office/officeart/2018/2/layout/IconVerticalSolidList"/>
    <dgm:cxn modelId="{5563A59C-31F3-45ED-8A15-9660053305D2}" srcId="{3DFC53EA-0DEC-4AC8-8A03-91C30854EC44}" destId="{CC740C21-1F77-40A2-811B-B5CAD86A4B68}" srcOrd="0" destOrd="0" parTransId="{189146E0-EF5C-4629-BE6D-5ACFD60BAC63}" sibTransId="{EAC077C4-8658-4129-9A24-135C906B61CA}"/>
    <dgm:cxn modelId="{A4EEFF18-FC60-4E3A-B4B2-6DB44C1B6AF1}" type="presOf" srcId="{1459669A-193A-4E0A-B42B-4C518CBCC36D}" destId="{B01EDE91-E3E2-41E6-97D9-DAC04A76A306}" srcOrd="0" destOrd="0" presId="urn:microsoft.com/office/officeart/2018/2/layout/IconVerticalSolidList"/>
    <dgm:cxn modelId="{137EBE40-850C-428B-8F46-2C6203BB9A89}" srcId="{476B2E83-BE99-48AD-B087-ADCE946C1A2D}" destId="{3DFC53EA-0DEC-4AC8-8A03-91C30854EC44}" srcOrd="1" destOrd="0" parTransId="{6A7CDEB9-BF4D-450F-A602-B53D9CDB6F20}" sibTransId="{FC09150F-F22E-40D4-985A-28D9791216BA}"/>
    <dgm:cxn modelId="{930C6F93-AC7C-4430-9027-6D47876B3098}" srcId="{476B2E83-BE99-48AD-B087-ADCE946C1A2D}" destId="{0713849B-1FDE-4079-B077-B2600ED5E234}" srcOrd="3" destOrd="0" parTransId="{7B346AE2-2795-4614-A55B-C5E01DA05995}" sibTransId="{55EC8CAA-4571-4E9F-9B3F-D0E1ACE9C04E}"/>
    <dgm:cxn modelId="{153C367B-D57A-42B0-8A9E-1E15880A0AB5}" type="presParOf" srcId="{FD4F25A3-6BF6-45D0-B5B4-BF53E22A8D5F}" destId="{FFD07416-6AC7-4A2D-ACBE-CF7B6BBDD8C9}" srcOrd="0" destOrd="0" presId="urn:microsoft.com/office/officeart/2018/2/layout/IconVerticalSolidList"/>
    <dgm:cxn modelId="{65DA39A3-CD45-4C3B-8047-6A9732852E21}" type="presParOf" srcId="{FFD07416-6AC7-4A2D-ACBE-CF7B6BBDD8C9}" destId="{310C7FE6-901E-49E2-A7EF-ACC5422B8DD1}" srcOrd="0" destOrd="0" presId="urn:microsoft.com/office/officeart/2018/2/layout/IconVerticalSolidList"/>
    <dgm:cxn modelId="{42147F15-4EF9-4477-9078-99598300545B}" type="presParOf" srcId="{FFD07416-6AC7-4A2D-ACBE-CF7B6BBDD8C9}" destId="{70455CB3-141F-4A6D-B4F6-648554EEB418}" srcOrd="1" destOrd="0" presId="urn:microsoft.com/office/officeart/2018/2/layout/IconVerticalSolidList"/>
    <dgm:cxn modelId="{0E95F06E-A623-43AC-BBA5-30F7D1837378}" type="presParOf" srcId="{FFD07416-6AC7-4A2D-ACBE-CF7B6BBDD8C9}" destId="{A5DD0E3D-9514-48EE-BF7D-D8FC20CB59F1}" srcOrd="2" destOrd="0" presId="urn:microsoft.com/office/officeart/2018/2/layout/IconVerticalSolidList"/>
    <dgm:cxn modelId="{E682996F-826F-4EAC-9AF3-C40FA389DB37}" type="presParOf" srcId="{FFD07416-6AC7-4A2D-ACBE-CF7B6BBDD8C9}" destId="{C672467E-44E6-4F4E-859F-8EC6D6058C6E}" srcOrd="3" destOrd="0" presId="urn:microsoft.com/office/officeart/2018/2/layout/IconVerticalSolidList"/>
    <dgm:cxn modelId="{1342A864-1633-4483-B60B-66B2EA463859}" type="presParOf" srcId="{FFD07416-6AC7-4A2D-ACBE-CF7B6BBDD8C9}" destId="{006406CD-EC0F-429F-8BF9-C2C6A3A2C010}" srcOrd="4" destOrd="0" presId="urn:microsoft.com/office/officeart/2018/2/layout/IconVerticalSolidList"/>
    <dgm:cxn modelId="{BD6616B3-84B6-4BD8-A5D5-4C8009885FB5}" type="presParOf" srcId="{FD4F25A3-6BF6-45D0-B5B4-BF53E22A8D5F}" destId="{0011FCBC-E6AA-48A3-9050-9611AE59C35A}" srcOrd="1" destOrd="0" presId="urn:microsoft.com/office/officeart/2018/2/layout/IconVerticalSolidList"/>
    <dgm:cxn modelId="{29F815A8-30F7-439B-BCF0-BFF7578ECE97}" type="presParOf" srcId="{FD4F25A3-6BF6-45D0-B5B4-BF53E22A8D5F}" destId="{06FEA8F0-8D08-4BDC-808D-3C3B91FC8F90}" srcOrd="2" destOrd="0" presId="urn:microsoft.com/office/officeart/2018/2/layout/IconVerticalSolidList"/>
    <dgm:cxn modelId="{6994C56C-332D-4954-B719-78D1044166C5}" type="presParOf" srcId="{06FEA8F0-8D08-4BDC-808D-3C3B91FC8F90}" destId="{55070C0B-CBF6-4028-941C-17B1A2D08D42}" srcOrd="0" destOrd="0" presId="urn:microsoft.com/office/officeart/2018/2/layout/IconVerticalSolidList"/>
    <dgm:cxn modelId="{3E38981E-6A76-4F6C-B8F3-23569F1B16FD}" type="presParOf" srcId="{06FEA8F0-8D08-4BDC-808D-3C3B91FC8F90}" destId="{B55CBABE-D25A-434C-A918-1273FC220B49}" srcOrd="1" destOrd="0" presId="urn:microsoft.com/office/officeart/2018/2/layout/IconVerticalSolidList"/>
    <dgm:cxn modelId="{9F38B27D-CB17-4E4E-B1A5-7532B973F85E}" type="presParOf" srcId="{06FEA8F0-8D08-4BDC-808D-3C3B91FC8F90}" destId="{4745DBB6-796C-421F-B7CC-1611262220C0}" srcOrd="2" destOrd="0" presId="urn:microsoft.com/office/officeart/2018/2/layout/IconVerticalSolidList"/>
    <dgm:cxn modelId="{AB28716D-4369-4B42-A9C9-F0A2E7189785}" type="presParOf" srcId="{06FEA8F0-8D08-4BDC-808D-3C3B91FC8F90}" destId="{18A7107F-E8E6-495F-80D2-264ECE063EFB}" srcOrd="3" destOrd="0" presId="urn:microsoft.com/office/officeart/2018/2/layout/IconVerticalSolidList"/>
    <dgm:cxn modelId="{C86D0285-AD39-4AFE-8B9E-0D0DD5E8B5C6}" type="presParOf" srcId="{06FEA8F0-8D08-4BDC-808D-3C3B91FC8F90}" destId="{D75ACC7E-4C8B-4AA3-971F-8B76ADA248AF}" srcOrd="4" destOrd="0" presId="urn:microsoft.com/office/officeart/2018/2/layout/IconVerticalSolidList"/>
    <dgm:cxn modelId="{8DD50D9A-A642-4052-86D0-D57069A7663F}" type="presParOf" srcId="{FD4F25A3-6BF6-45D0-B5B4-BF53E22A8D5F}" destId="{2CBF0981-0A8F-4CCE-8AEE-ADDB4BCE575D}" srcOrd="3" destOrd="0" presId="urn:microsoft.com/office/officeart/2018/2/layout/IconVerticalSolidList"/>
    <dgm:cxn modelId="{D774FA29-3494-4C57-99C0-805756205801}" type="presParOf" srcId="{FD4F25A3-6BF6-45D0-B5B4-BF53E22A8D5F}" destId="{57AB54EE-D1AE-4222-AD95-BF3A29E3D1C7}" srcOrd="4" destOrd="0" presId="urn:microsoft.com/office/officeart/2018/2/layout/IconVerticalSolidList"/>
    <dgm:cxn modelId="{547D8940-7F6B-4256-88E5-5E040327FB32}" type="presParOf" srcId="{57AB54EE-D1AE-4222-AD95-BF3A29E3D1C7}" destId="{B5A1220C-4659-4724-BAEB-9F73D6196AD7}" srcOrd="0" destOrd="0" presId="urn:microsoft.com/office/officeart/2018/2/layout/IconVerticalSolidList"/>
    <dgm:cxn modelId="{C35CBE20-5C72-4142-B4A6-468B76ADFE31}" type="presParOf" srcId="{57AB54EE-D1AE-4222-AD95-BF3A29E3D1C7}" destId="{944925E5-AD06-4392-B1F8-95A80D2C40C1}" srcOrd="1" destOrd="0" presId="urn:microsoft.com/office/officeart/2018/2/layout/IconVerticalSolidList"/>
    <dgm:cxn modelId="{A0C40BAC-9C5E-4A03-AD54-EA817D7D185A}" type="presParOf" srcId="{57AB54EE-D1AE-4222-AD95-BF3A29E3D1C7}" destId="{3D6D06AC-4F28-48AC-93BD-62386CAA5ACF}" srcOrd="2" destOrd="0" presId="urn:microsoft.com/office/officeart/2018/2/layout/IconVerticalSolidList"/>
    <dgm:cxn modelId="{18EAA01C-3D21-4FA9-81F9-32160C779752}" type="presParOf" srcId="{57AB54EE-D1AE-4222-AD95-BF3A29E3D1C7}" destId="{B01EDE91-E3E2-41E6-97D9-DAC04A76A306}" srcOrd="3" destOrd="0" presId="urn:microsoft.com/office/officeart/2018/2/layout/IconVerticalSolidList"/>
    <dgm:cxn modelId="{3497067F-AFBC-4E5E-AF53-6E261C980F73}" type="presParOf" srcId="{FD4F25A3-6BF6-45D0-B5B4-BF53E22A8D5F}" destId="{E35ADAC9-E741-46C1-BDA5-A09411DAD255}" srcOrd="5" destOrd="0" presId="urn:microsoft.com/office/officeart/2018/2/layout/IconVerticalSolidList"/>
    <dgm:cxn modelId="{7E8B4736-6C26-41C9-898B-01C834A11A54}" type="presParOf" srcId="{FD4F25A3-6BF6-45D0-B5B4-BF53E22A8D5F}" destId="{A1285FD0-706C-465C-A261-3EB14CFC253A}" srcOrd="6" destOrd="0" presId="urn:microsoft.com/office/officeart/2018/2/layout/IconVerticalSolidList"/>
    <dgm:cxn modelId="{F1A59F41-FD64-4066-B7A6-00605E8419B5}" type="presParOf" srcId="{A1285FD0-706C-465C-A261-3EB14CFC253A}" destId="{9760EC99-733A-4385-8024-26949E730A5C}" srcOrd="0" destOrd="0" presId="urn:microsoft.com/office/officeart/2018/2/layout/IconVerticalSolidList"/>
    <dgm:cxn modelId="{41FA2988-BC97-4FA3-8A66-455D5F38810C}" type="presParOf" srcId="{A1285FD0-706C-465C-A261-3EB14CFC253A}" destId="{7C349CA8-6B3B-4869-8B57-6F0C96AE6432}" srcOrd="1" destOrd="0" presId="urn:microsoft.com/office/officeart/2018/2/layout/IconVerticalSolidList"/>
    <dgm:cxn modelId="{6BD9FBE8-DF02-460F-B1EC-6E86B99C7A34}" type="presParOf" srcId="{A1285FD0-706C-465C-A261-3EB14CFC253A}" destId="{B24DD907-39D7-483C-AE8B-2E0D780B7984}" srcOrd="2" destOrd="0" presId="urn:microsoft.com/office/officeart/2018/2/layout/IconVerticalSolidList"/>
    <dgm:cxn modelId="{764616D9-48A7-4534-AD06-FAC87128D4AA}" type="presParOf" srcId="{A1285FD0-706C-465C-A261-3EB14CFC253A}" destId="{B7BCCB0E-3924-4947-955A-C112911E97D3}" srcOrd="3" destOrd="0" presId="urn:microsoft.com/office/officeart/2018/2/layout/IconVerticalSolidList"/>
    <dgm:cxn modelId="{0C26D25F-C5CB-4EE8-AE99-1799734B4840}" type="presParOf" srcId="{A1285FD0-706C-465C-A261-3EB14CFC253A}" destId="{70D52B7E-D780-41D7-A9BC-EA048B1D75C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C7FE6-901E-49E2-A7EF-ACC5422B8DD1}">
      <dsp:nvSpPr>
        <dsp:cNvPr id="0" name=""/>
        <dsp:cNvSpPr/>
      </dsp:nvSpPr>
      <dsp:spPr>
        <a:xfrm>
          <a:off x="-176742" y="10781"/>
          <a:ext cx="10953135" cy="797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55CB3-141F-4A6D-B4F6-648554EEB418}">
      <dsp:nvSpPr>
        <dsp:cNvPr id="0" name=""/>
        <dsp:cNvSpPr/>
      </dsp:nvSpPr>
      <dsp:spPr>
        <a:xfrm>
          <a:off x="64572" y="190271"/>
          <a:ext cx="438754" cy="438754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2467E-44E6-4F4E-859F-8EC6D6058C6E}">
      <dsp:nvSpPr>
        <dsp:cNvPr id="0" name=""/>
        <dsp:cNvSpPr/>
      </dsp:nvSpPr>
      <dsp:spPr>
        <a:xfrm>
          <a:off x="744641" y="10781"/>
          <a:ext cx="4928910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Copy homework into planner:</a:t>
          </a:r>
        </a:p>
      </dsp:txBody>
      <dsp:txXfrm>
        <a:off x="744641" y="10781"/>
        <a:ext cx="4928910" cy="797735"/>
      </dsp:txXfrm>
    </dsp:sp>
    <dsp:sp modelId="{006406CD-EC0F-429F-8BF9-C2C6A3A2C010}">
      <dsp:nvSpPr>
        <dsp:cNvPr id="0" name=""/>
        <dsp:cNvSpPr/>
      </dsp:nvSpPr>
      <dsp:spPr>
        <a:xfrm>
          <a:off x="5344841" y="10781"/>
          <a:ext cx="5758459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Study notes on cellular respiration and photosynthesis</a:t>
          </a:r>
        </a:p>
      </dsp:txBody>
      <dsp:txXfrm>
        <a:off x="5344841" y="10781"/>
        <a:ext cx="5758459" cy="797735"/>
      </dsp:txXfrm>
    </dsp:sp>
    <dsp:sp modelId="{55070C0B-CBF6-4028-941C-17B1A2D08D42}">
      <dsp:nvSpPr>
        <dsp:cNvPr id="0" name=""/>
        <dsp:cNvSpPr/>
      </dsp:nvSpPr>
      <dsp:spPr>
        <a:xfrm>
          <a:off x="-176742" y="1007950"/>
          <a:ext cx="10953135" cy="7977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CBABE-D25A-434C-A918-1273FC220B49}">
      <dsp:nvSpPr>
        <dsp:cNvPr id="0" name=""/>
        <dsp:cNvSpPr/>
      </dsp:nvSpPr>
      <dsp:spPr>
        <a:xfrm>
          <a:off x="64572" y="1187440"/>
          <a:ext cx="438754" cy="438754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7107F-E8E6-495F-80D2-264ECE063EFB}">
      <dsp:nvSpPr>
        <dsp:cNvPr id="0" name=""/>
        <dsp:cNvSpPr/>
      </dsp:nvSpPr>
      <dsp:spPr>
        <a:xfrm>
          <a:off x="744641" y="1007950"/>
          <a:ext cx="4928910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Take out supplies:</a:t>
          </a:r>
        </a:p>
      </dsp:txBody>
      <dsp:txXfrm>
        <a:off x="744641" y="1007950"/>
        <a:ext cx="4928910" cy="797735"/>
      </dsp:txXfrm>
    </dsp:sp>
    <dsp:sp modelId="{D75ACC7E-4C8B-4AA3-971F-8B76ADA248AF}">
      <dsp:nvSpPr>
        <dsp:cNvPr id="0" name=""/>
        <dsp:cNvSpPr/>
      </dsp:nvSpPr>
      <dsp:spPr>
        <a:xfrm>
          <a:off x="5363511" y="1007950"/>
          <a:ext cx="5721119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/>
            <a:t>HeLa Cells and More </a:t>
          </a:r>
          <a:r>
            <a:rPr lang="en-US" sz="1600" kern="1200" dirty="0"/>
            <a:t>packet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Pencil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Science Notebook</a:t>
          </a:r>
          <a:endParaRPr lang="en-US" sz="1200" kern="1200" dirty="0"/>
        </a:p>
      </dsp:txBody>
      <dsp:txXfrm>
        <a:off x="5363511" y="1007950"/>
        <a:ext cx="5721119" cy="797735"/>
      </dsp:txXfrm>
    </dsp:sp>
    <dsp:sp modelId="{C6CF0ED5-E880-4353-9745-B0E921A8DBA9}">
      <dsp:nvSpPr>
        <dsp:cNvPr id="0" name=""/>
        <dsp:cNvSpPr/>
      </dsp:nvSpPr>
      <dsp:spPr>
        <a:xfrm>
          <a:off x="-176742" y="2005119"/>
          <a:ext cx="10953135" cy="797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14523-FF5A-4691-9ECC-BC34D66B73C9}">
      <dsp:nvSpPr>
        <dsp:cNvPr id="0" name=""/>
        <dsp:cNvSpPr/>
      </dsp:nvSpPr>
      <dsp:spPr>
        <a:xfrm>
          <a:off x="64572" y="2184609"/>
          <a:ext cx="438754" cy="438754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01D07-0628-461C-AF86-EB50668D01A1}">
      <dsp:nvSpPr>
        <dsp:cNvPr id="0" name=""/>
        <dsp:cNvSpPr/>
      </dsp:nvSpPr>
      <dsp:spPr>
        <a:xfrm>
          <a:off x="744641" y="2005119"/>
          <a:ext cx="4928910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Answer Probes in packet</a:t>
          </a:r>
        </a:p>
      </dsp:txBody>
      <dsp:txXfrm>
        <a:off x="744641" y="2005119"/>
        <a:ext cx="4928910" cy="797735"/>
      </dsp:txXfrm>
    </dsp:sp>
    <dsp:sp modelId="{580C1AC8-1E4D-4C90-B470-EF672BE5AC56}">
      <dsp:nvSpPr>
        <dsp:cNvPr id="0" name=""/>
        <dsp:cNvSpPr/>
      </dsp:nvSpPr>
      <dsp:spPr>
        <a:xfrm>
          <a:off x="5335532" y="2005119"/>
          <a:ext cx="5777078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“Light and Dark”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“Respiration”</a:t>
          </a:r>
        </a:p>
      </dsp:txBody>
      <dsp:txXfrm>
        <a:off x="5335532" y="2005119"/>
        <a:ext cx="5777078" cy="797735"/>
      </dsp:txXfrm>
    </dsp:sp>
    <dsp:sp modelId="{B5A1220C-4659-4724-BAEB-9F73D6196AD7}">
      <dsp:nvSpPr>
        <dsp:cNvPr id="0" name=""/>
        <dsp:cNvSpPr/>
      </dsp:nvSpPr>
      <dsp:spPr>
        <a:xfrm>
          <a:off x="-176742" y="3002288"/>
          <a:ext cx="10953135" cy="7977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925E5-AD06-4392-B1F8-95A80D2C40C1}">
      <dsp:nvSpPr>
        <dsp:cNvPr id="0" name=""/>
        <dsp:cNvSpPr/>
      </dsp:nvSpPr>
      <dsp:spPr>
        <a:xfrm>
          <a:off x="64572" y="3181778"/>
          <a:ext cx="438754" cy="438754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EDE91-E3E2-41E6-97D9-DAC04A76A306}">
      <dsp:nvSpPr>
        <dsp:cNvPr id="0" name=""/>
        <dsp:cNvSpPr/>
      </dsp:nvSpPr>
      <dsp:spPr>
        <a:xfrm>
          <a:off x="744641" y="3002288"/>
          <a:ext cx="10029948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Discuss Responses</a:t>
          </a:r>
        </a:p>
      </dsp:txBody>
      <dsp:txXfrm>
        <a:off x="744641" y="3002288"/>
        <a:ext cx="10029948" cy="797735"/>
      </dsp:txXfrm>
    </dsp:sp>
    <dsp:sp modelId="{9760EC99-733A-4385-8024-26949E730A5C}">
      <dsp:nvSpPr>
        <dsp:cNvPr id="0" name=""/>
        <dsp:cNvSpPr/>
      </dsp:nvSpPr>
      <dsp:spPr>
        <a:xfrm>
          <a:off x="-176742" y="3999457"/>
          <a:ext cx="10953135" cy="7977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49CA8-6B3B-4869-8B57-6F0C96AE6432}">
      <dsp:nvSpPr>
        <dsp:cNvPr id="0" name=""/>
        <dsp:cNvSpPr/>
      </dsp:nvSpPr>
      <dsp:spPr>
        <a:xfrm>
          <a:off x="64572" y="4178947"/>
          <a:ext cx="438754" cy="438754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CCB0E-3924-4947-955A-C112911E97D3}">
      <dsp:nvSpPr>
        <dsp:cNvPr id="0" name=""/>
        <dsp:cNvSpPr/>
      </dsp:nvSpPr>
      <dsp:spPr>
        <a:xfrm>
          <a:off x="744641" y="3999457"/>
          <a:ext cx="4928910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Amoeba Sisters Video </a:t>
          </a:r>
          <a:r>
            <a:rPr lang="en-US" sz="2400" kern="1200" dirty="0" smtClean="0"/>
            <a:t>&amp; Handout</a:t>
          </a:r>
          <a:endParaRPr lang="en-US" sz="2400" kern="1200" dirty="0"/>
        </a:p>
      </dsp:txBody>
      <dsp:txXfrm>
        <a:off x="744641" y="3999457"/>
        <a:ext cx="4928910" cy="797735"/>
      </dsp:txXfrm>
    </dsp:sp>
    <dsp:sp modelId="{70D52B7E-D780-41D7-A9BC-EA048B1D75CF}">
      <dsp:nvSpPr>
        <dsp:cNvPr id="0" name=""/>
        <dsp:cNvSpPr/>
      </dsp:nvSpPr>
      <dsp:spPr>
        <a:xfrm>
          <a:off x="5318265" y="3999457"/>
          <a:ext cx="5811612" cy="797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27" tIns="84427" rIns="84427" bIns="84427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Cellular Respiration</a:t>
          </a:r>
          <a:r>
            <a:rPr lang="en-US" sz="1100" kern="1200" dirty="0"/>
            <a:t>:  </a:t>
          </a:r>
          <a:r>
            <a:rPr lang="en-US" sz="1100" kern="1200" dirty="0">
              <a:hlinkClick xmlns:r="http://schemas.openxmlformats.org/officeDocument/2006/relationships" r:id="rId13"/>
            </a:rPr>
            <a:t>https://www.youtube.com/watch?v=4Eo7JtRA7lg</a:t>
          </a:r>
          <a:r>
            <a:rPr lang="en-US" sz="1100" kern="1200" dirty="0"/>
            <a:t>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Photosynthesis:</a:t>
          </a:r>
          <a:r>
            <a:rPr lang="en-US" sz="1100" kern="1200" dirty="0"/>
            <a:t>  </a:t>
          </a:r>
          <a:r>
            <a:rPr lang="en-US" sz="1100" kern="1200" dirty="0">
              <a:hlinkClick xmlns:r="http://schemas.openxmlformats.org/officeDocument/2006/relationships" r:id="rId14"/>
            </a:rPr>
            <a:t>https://www.youtube.com/watch?v=uixA8ZXx0KU&amp;t=15s</a:t>
          </a:r>
          <a:endParaRPr lang="en-US" sz="1100" kern="1200" dirty="0"/>
        </a:p>
      </dsp:txBody>
      <dsp:txXfrm>
        <a:off x="5318265" y="3999457"/>
        <a:ext cx="5811612" cy="797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C7FE6-901E-49E2-A7EF-ACC5422B8DD1}">
      <dsp:nvSpPr>
        <dsp:cNvPr id="0" name=""/>
        <dsp:cNvSpPr/>
      </dsp:nvSpPr>
      <dsp:spPr>
        <a:xfrm>
          <a:off x="0" y="5045"/>
          <a:ext cx="10953135" cy="7880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55CB3-141F-4A6D-B4F6-648554EEB418}">
      <dsp:nvSpPr>
        <dsp:cNvPr id="0" name=""/>
        <dsp:cNvSpPr/>
      </dsp:nvSpPr>
      <dsp:spPr>
        <a:xfrm>
          <a:off x="238381" y="182354"/>
          <a:ext cx="433420" cy="433420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2467E-44E6-4F4E-859F-8EC6D6058C6E}">
      <dsp:nvSpPr>
        <dsp:cNvPr id="0" name=""/>
        <dsp:cNvSpPr/>
      </dsp:nvSpPr>
      <dsp:spPr>
        <a:xfrm>
          <a:off x="910183" y="5045"/>
          <a:ext cx="492891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Copy homework into planner:</a:t>
          </a:r>
        </a:p>
      </dsp:txBody>
      <dsp:txXfrm>
        <a:off x="910183" y="5045"/>
        <a:ext cx="4928910" cy="788037"/>
      </dsp:txXfrm>
    </dsp:sp>
    <dsp:sp modelId="{006406CD-EC0F-429F-8BF9-C2C6A3A2C010}">
      <dsp:nvSpPr>
        <dsp:cNvPr id="0" name=""/>
        <dsp:cNvSpPr/>
      </dsp:nvSpPr>
      <dsp:spPr>
        <a:xfrm>
          <a:off x="5839094" y="5045"/>
          <a:ext cx="511315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Study notes on cellular respiration and photosynthesis</a:t>
          </a:r>
        </a:p>
      </dsp:txBody>
      <dsp:txXfrm>
        <a:off x="5839094" y="5045"/>
        <a:ext cx="5113150" cy="788037"/>
      </dsp:txXfrm>
    </dsp:sp>
    <dsp:sp modelId="{55070C0B-CBF6-4028-941C-17B1A2D08D42}">
      <dsp:nvSpPr>
        <dsp:cNvPr id="0" name=""/>
        <dsp:cNvSpPr/>
      </dsp:nvSpPr>
      <dsp:spPr>
        <a:xfrm>
          <a:off x="0" y="990093"/>
          <a:ext cx="10953135" cy="7880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CBABE-D25A-434C-A918-1273FC220B49}">
      <dsp:nvSpPr>
        <dsp:cNvPr id="0" name=""/>
        <dsp:cNvSpPr/>
      </dsp:nvSpPr>
      <dsp:spPr>
        <a:xfrm>
          <a:off x="238381" y="1167401"/>
          <a:ext cx="433420" cy="433420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7107F-E8E6-495F-80D2-264ECE063EFB}">
      <dsp:nvSpPr>
        <dsp:cNvPr id="0" name=""/>
        <dsp:cNvSpPr/>
      </dsp:nvSpPr>
      <dsp:spPr>
        <a:xfrm>
          <a:off x="910183" y="990093"/>
          <a:ext cx="492891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Take out supplies:</a:t>
          </a:r>
        </a:p>
      </dsp:txBody>
      <dsp:txXfrm>
        <a:off x="910183" y="990093"/>
        <a:ext cx="4928910" cy="788037"/>
      </dsp:txXfrm>
    </dsp:sp>
    <dsp:sp modelId="{D75ACC7E-4C8B-4AA3-971F-8B76ADA248AF}">
      <dsp:nvSpPr>
        <dsp:cNvPr id="0" name=""/>
        <dsp:cNvSpPr/>
      </dsp:nvSpPr>
      <dsp:spPr>
        <a:xfrm>
          <a:off x="5839094" y="990093"/>
          <a:ext cx="511315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/>
            <a:t>HeLa Cells and More </a:t>
          </a:r>
          <a:r>
            <a:rPr lang="en-US" sz="1600" kern="1200" dirty="0"/>
            <a:t>packet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Pencil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Science Notebook</a:t>
          </a:r>
        </a:p>
      </dsp:txBody>
      <dsp:txXfrm>
        <a:off x="5839094" y="990093"/>
        <a:ext cx="5113150" cy="788037"/>
      </dsp:txXfrm>
    </dsp:sp>
    <dsp:sp modelId="{C6CF0ED5-E880-4353-9745-B0E921A8DBA9}">
      <dsp:nvSpPr>
        <dsp:cNvPr id="0" name=""/>
        <dsp:cNvSpPr/>
      </dsp:nvSpPr>
      <dsp:spPr>
        <a:xfrm>
          <a:off x="0" y="1975140"/>
          <a:ext cx="10953135" cy="7880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14523-FF5A-4691-9ECC-BC34D66B73C9}">
      <dsp:nvSpPr>
        <dsp:cNvPr id="0" name=""/>
        <dsp:cNvSpPr/>
      </dsp:nvSpPr>
      <dsp:spPr>
        <a:xfrm>
          <a:off x="195914" y="2049182"/>
          <a:ext cx="518354" cy="6399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01D07-0628-461C-AF86-EB50668D01A1}">
      <dsp:nvSpPr>
        <dsp:cNvPr id="0" name=""/>
        <dsp:cNvSpPr/>
      </dsp:nvSpPr>
      <dsp:spPr>
        <a:xfrm>
          <a:off x="910183" y="1975140"/>
          <a:ext cx="492891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Take Notes from </a:t>
          </a:r>
          <a:r>
            <a:rPr lang="en-US" sz="2400" u="sng" kern="1200" dirty="0" err="1"/>
            <a:t>Sciencesaurus</a:t>
          </a:r>
          <a:endParaRPr lang="en-US" sz="2400" u="sng" kern="1200" dirty="0"/>
        </a:p>
      </dsp:txBody>
      <dsp:txXfrm>
        <a:off x="910183" y="1975140"/>
        <a:ext cx="4928910" cy="788037"/>
      </dsp:txXfrm>
    </dsp:sp>
    <dsp:sp modelId="{580C1AC8-1E4D-4C90-B470-EF672BE5AC56}">
      <dsp:nvSpPr>
        <dsp:cNvPr id="0" name=""/>
        <dsp:cNvSpPr/>
      </dsp:nvSpPr>
      <dsp:spPr>
        <a:xfrm>
          <a:off x="5839094" y="1975140"/>
          <a:ext cx="511315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Sections 105, 107 and 079</a:t>
          </a:r>
        </a:p>
      </dsp:txBody>
      <dsp:txXfrm>
        <a:off x="5839094" y="1975140"/>
        <a:ext cx="5113150" cy="788037"/>
      </dsp:txXfrm>
    </dsp:sp>
    <dsp:sp modelId="{B5A1220C-4659-4724-BAEB-9F73D6196AD7}">
      <dsp:nvSpPr>
        <dsp:cNvPr id="0" name=""/>
        <dsp:cNvSpPr/>
      </dsp:nvSpPr>
      <dsp:spPr>
        <a:xfrm>
          <a:off x="0" y="2995015"/>
          <a:ext cx="10953135" cy="7880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925E5-AD06-4392-B1F8-95A80D2C40C1}">
      <dsp:nvSpPr>
        <dsp:cNvPr id="0" name=""/>
        <dsp:cNvSpPr/>
      </dsp:nvSpPr>
      <dsp:spPr>
        <a:xfrm>
          <a:off x="238381" y="3172323"/>
          <a:ext cx="433420" cy="433420"/>
        </a:xfrm>
        <a:prstGeom prst="rect">
          <a:avLst/>
        </a:prstGeom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EDE91-E3E2-41E6-97D9-DAC04A76A306}">
      <dsp:nvSpPr>
        <dsp:cNvPr id="0" name=""/>
        <dsp:cNvSpPr/>
      </dsp:nvSpPr>
      <dsp:spPr>
        <a:xfrm>
          <a:off x="910183" y="2960188"/>
          <a:ext cx="10042061" cy="85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Comparing &amp; Contrasting                       </a:t>
          </a:r>
          <a:r>
            <a:rPr lang="en-US" sz="2400" kern="1200" dirty="0" smtClean="0"/>
            <a:t> </a:t>
          </a:r>
          <a:r>
            <a:rPr lang="en-US" sz="1800" kern="1200" dirty="0" smtClean="0"/>
            <a:t>Venn </a:t>
          </a:r>
          <a:r>
            <a:rPr lang="en-US" sz="1800" kern="1200" dirty="0"/>
            <a:t>Diagram in packet</a:t>
          </a:r>
          <a:endParaRPr lang="en-US" sz="2400" kern="1200" dirty="0"/>
        </a:p>
      </dsp:txBody>
      <dsp:txXfrm>
        <a:off x="910183" y="2960188"/>
        <a:ext cx="10042061" cy="857692"/>
      </dsp:txXfrm>
    </dsp:sp>
    <dsp:sp modelId="{9760EC99-733A-4385-8024-26949E730A5C}">
      <dsp:nvSpPr>
        <dsp:cNvPr id="0" name=""/>
        <dsp:cNvSpPr/>
      </dsp:nvSpPr>
      <dsp:spPr>
        <a:xfrm>
          <a:off x="0" y="4019936"/>
          <a:ext cx="10953135" cy="7880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49CA8-6B3B-4869-8B57-6F0C96AE6432}">
      <dsp:nvSpPr>
        <dsp:cNvPr id="0" name=""/>
        <dsp:cNvSpPr/>
      </dsp:nvSpPr>
      <dsp:spPr>
        <a:xfrm>
          <a:off x="238381" y="4192198"/>
          <a:ext cx="433420" cy="433420"/>
        </a:xfrm>
        <a:prstGeom prst="rect">
          <a:avLst/>
        </a:prstGeom>
        <a:blipFill>
          <a:blip xmlns:r="http://schemas.openxmlformats.org/officeDocument/2006/relationships"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CCB0E-3924-4947-955A-C112911E97D3}">
      <dsp:nvSpPr>
        <dsp:cNvPr id="0" name=""/>
        <dsp:cNvSpPr/>
      </dsp:nvSpPr>
      <dsp:spPr>
        <a:xfrm>
          <a:off x="910183" y="4014890"/>
          <a:ext cx="492891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Think-Pair-Share</a:t>
          </a:r>
          <a:endParaRPr lang="en-US" sz="1900" kern="1200" dirty="0"/>
        </a:p>
      </dsp:txBody>
      <dsp:txXfrm>
        <a:off x="910183" y="4014890"/>
        <a:ext cx="4928910" cy="788037"/>
      </dsp:txXfrm>
    </dsp:sp>
    <dsp:sp modelId="{70D52B7E-D780-41D7-A9BC-EA048B1D75CF}">
      <dsp:nvSpPr>
        <dsp:cNvPr id="0" name=""/>
        <dsp:cNvSpPr/>
      </dsp:nvSpPr>
      <dsp:spPr>
        <a:xfrm>
          <a:off x="5839094" y="4014890"/>
          <a:ext cx="5113150" cy="78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01" tIns="83401" rIns="83401" bIns="83401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Discuss answers with a partner</a:t>
          </a:r>
        </a:p>
      </dsp:txBody>
      <dsp:txXfrm>
        <a:off x="5839094" y="4014890"/>
        <a:ext cx="5113150" cy="788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C7FE6-901E-49E2-A7EF-ACC5422B8DD1}">
      <dsp:nvSpPr>
        <dsp:cNvPr id="0" name=""/>
        <dsp:cNvSpPr/>
      </dsp:nvSpPr>
      <dsp:spPr>
        <a:xfrm>
          <a:off x="0" y="1995"/>
          <a:ext cx="10953135" cy="1011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55CB3-141F-4A6D-B4F6-648554EEB418}">
      <dsp:nvSpPr>
        <dsp:cNvPr id="0" name=""/>
        <dsp:cNvSpPr/>
      </dsp:nvSpPr>
      <dsp:spPr>
        <a:xfrm>
          <a:off x="305937" y="229552"/>
          <a:ext cx="556250" cy="556250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2467E-44E6-4F4E-859F-8EC6D6058C6E}">
      <dsp:nvSpPr>
        <dsp:cNvPr id="0" name=""/>
        <dsp:cNvSpPr/>
      </dsp:nvSpPr>
      <dsp:spPr>
        <a:xfrm>
          <a:off x="1168126" y="1995"/>
          <a:ext cx="4928910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Copy homework into planner:</a:t>
          </a:r>
        </a:p>
      </dsp:txBody>
      <dsp:txXfrm>
        <a:off x="1168126" y="1995"/>
        <a:ext cx="4928910" cy="1011364"/>
      </dsp:txXfrm>
    </dsp:sp>
    <dsp:sp modelId="{006406CD-EC0F-429F-8BF9-C2C6A3A2C010}">
      <dsp:nvSpPr>
        <dsp:cNvPr id="0" name=""/>
        <dsp:cNvSpPr/>
      </dsp:nvSpPr>
      <dsp:spPr>
        <a:xfrm>
          <a:off x="6097037" y="1995"/>
          <a:ext cx="4856097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Study notes on cellular respiration and photosynthesis</a:t>
          </a:r>
        </a:p>
      </dsp:txBody>
      <dsp:txXfrm>
        <a:off x="6097037" y="1995"/>
        <a:ext cx="4856097" cy="1011364"/>
      </dsp:txXfrm>
    </dsp:sp>
    <dsp:sp modelId="{55070C0B-CBF6-4028-941C-17B1A2D08D42}">
      <dsp:nvSpPr>
        <dsp:cNvPr id="0" name=""/>
        <dsp:cNvSpPr/>
      </dsp:nvSpPr>
      <dsp:spPr>
        <a:xfrm>
          <a:off x="0" y="1266201"/>
          <a:ext cx="10953135" cy="10113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CBABE-D25A-434C-A918-1273FC220B49}">
      <dsp:nvSpPr>
        <dsp:cNvPr id="0" name=""/>
        <dsp:cNvSpPr/>
      </dsp:nvSpPr>
      <dsp:spPr>
        <a:xfrm>
          <a:off x="305937" y="1493758"/>
          <a:ext cx="556250" cy="556250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7107F-E8E6-495F-80D2-264ECE063EFB}">
      <dsp:nvSpPr>
        <dsp:cNvPr id="0" name=""/>
        <dsp:cNvSpPr/>
      </dsp:nvSpPr>
      <dsp:spPr>
        <a:xfrm>
          <a:off x="1168126" y="1266201"/>
          <a:ext cx="4928910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Take out supplies:</a:t>
          </a:r>
        </a:p>
      </dsp:txBody>
      <dsp:txXfrm>
        <a:off x="1168126" y="1266201"/>
        <a:ext cx="4928910" cy="1011364"/>
      </dsp:txXfrm>
    </dsp:sp>
    <dsp:sp modelId="{D75ACC7E-4C8B-4AA3-971F-8B76ADA248AF}">
      <dsp:nvSpPr>
        <dsp:cNvPr id="0" name=""/>
        <dsp:cNvSpPr/>
      </dsp:nvSpPr>
      <dsp:spPr>
        <a:xfrm>
          <a:off x="6097037" y="1266201"/>
          <a:ext cx="4856097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Pencil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Science Notebook</a:t>
          </a:r>
          <a:endParaRPr lang="en-US" sz="1600" kern="1200" dirty="0"/>
        </a:p>
      </dsp:txBody>
      <dsp:txXfrm>
        <a:off x="6097037" y="1266201"/>
        <a:ext cx="4856097" cy="1011364"/>
      </dsp:txXfrm>
    </dsp:sp>
    <dsp:sp modelId="{C6CF0ED5-E880-4353-9745-B0E921A8DBA9}">
      <dsp:nvSpPr>
        <dsp:cNvPr id="0" name=""/>
        <dsp:cNvSpPr/>
      </dsp:nvSpPr>
      <dsp:spPr>
        <a:xfrm>
          <a:off x="0" y="2530407"/>
          <a:ext cx="10953135" cy="10113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14523-FF5A-4691-9ECC-BC34D66B73C9}">
      <dsp:nvSpPr>
        <dsp:cNvPr id="0" name=""/>
        <dsp:cNvSpPr/>
      </dsp:nvSpPr>
      <dsp:spPr>
        <a:xfrm>
          <a:off x="211022" y="2625432"/>
          <a:ext cx="746082" cy="8213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01D07-0628-461C-AF86-EB50668D01A1}">
      <dsp:nvSpPr>
        <dsp:cNvPr id="0" name=""/>
        <dsp:cNvSpPr/>
      </dsp:nvSpPr>
      <dsp:spPr>
        <a:xfrm>
          <a:off x="1205857" y="2530407"/>
          <a:ext cx="4853449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Photosynthesis Modeling Activity</a:t>
          </a:r>
          <a:endParaRPr lang="en-US" sz="2400" u="sng" kern="1200" dirty="0"/>
        </a:p>
      </dsp:txBody>
      <dsp:txXfrm>
        <a:off x="1205857" y="2530407"/>
        <a:ext cx="4853449" cy="1011364"/>
      </dsp:txXfrm>
    </dsp:sp>
    <dsp:sp modelId="{580C1AC8-1E4D-4C90-B470-EF672BE5AC56}">
      <dsp:nvSpPr>
        <dsp:cNvPr id="0" name=""/>
        <dsp:cNvSpPr/>
      </dsp:nvSpPr>
      <dsp:spPr>
        <a:xfrm>
          <a:off x="6097037" y="2530407"/>
          <a:ext cx="4856097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Part 1:  Get Teacher Check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Part 2:  Get Teacher Check</a:t>
          </a:r>
          <a:endParaRPr lang="en-US" sz="1800" kern="1200" dirty="0"/>
        </a:p>
      </dsp:txBody>
      <dsp:txXfrm>
        <a:off x="6097037" y="2530407"/>
        <a:ext cx="4856097" cy="1011364"/>
      </dsp:txXfrm>
    </dsp:sp>
    <dsp:sp modelId="{9760EC99-733A-4385-8024-26949E730A5C}">
      <dsp:nvSpPr>
        <dsp:cNvPr id="0" name=""/>
        <dsp:cNvSpPr/>
      </dsp:nvSpPr>
      <dsp:spPr>
        <a:xfrm>
          <a:off x="0" y="3796609"/>
          <a:ext cx="10953135" cy="10113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49CA8-6B3B-4869-8B57-6F0C96AE6432}">
      <dsp:nvSpPr>
        <dsp:cNvPr id="0" name=""/>
        <dsp:cNvSpPr/>
      </dsp:nvSpPr>
      <dsp:spPr>
        <a:xfrm>
          <a:off x="305937" y="4022170"/>
          <a:ext cx="556250" cy="556250"/>
        </a:xfrm>
        <a:prstGeom prst="rect">
          <a:avLst/>
        </a:prstGeom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CCB0E-3924-4947-955A-C112911E97D3}">
      <dsp:nvSpPr>
        <dsp:cNvPr id="0" name=""/>
        <dsp:cNvSpPr/>
      </dsp:nvSpPr>
      <dsp:spPr>
        <a:xfrm>
          <a:off x="1168126" y="3794613"/>
          <a:ext cx="4928910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Study using notes or </a:t>
          </a:r>
          <a:r>
            <a:rPr lang="en-US" sz="2400" kern="1200" dirty="0" err="1" smtClean="0"/>
            <a:t>quizlets</a:t>
          </a:r>
          <a:endParaRPr lang="en-US" sz="1900" kern="1200" dirty="0"/>
        </a:p>
      </dsp:txBody>
      <dsp:txXfrm>
        <a:off x="1168126" y="3794613"/>
        <a:ext cx="4928910" cy="1011364"/>
      </dsp:txXfrm>
    </dsp:sp>
    <dsp:sp modelId="{70D52B7E-D780-41D7-A9BC-EA048B1D75CF}">
      <dsp:nvSpPr>
        <dsp:cNvPr id="0" name=""/>
        <dsp:cNvSpPr/>
      </dsp:nvSpPr>
      <dsp:spPr>
        <a:xfrm>
          <a:off x="6097037" y="3794613"/>
          <a:ext cx="4856097" cy="10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36" tIns="107036" rIns="107036" bIns="107036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097037" y="3794613"/>
        <a:ext cx="4856097" cy="1011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C7FE6-901E-49E2-A7EF-ACC5422B8DD1}">
      <dsp:nvSpPr>
        <dsp:cNvPr id="0" name=""/>
        <dsp:cNvSpPr/>
      </dsp:nvSpPr>
      <dsp:spPr>
        <a:xfrm>
          <a:off x="0" y="3943"/>
          <a:ext cx="10953135" cy="9920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55CB3-141F-4A6D-B4F6-648554EEB418}">
      <dsp:nvSpPr>
        <dsp:cNvPr id="0" name=""/>
        <dsp:cNvSpPr/>
      </dsp:nvSpPr>
      <dsp:spPr>
        <a:xfrm>
          <a:off x="300105" y="227162"/>
          <a:ext cx="545645" cy="545645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2467E-44E6-4F4E-859F-8EC6D6058C6E}">
      <dsp:nvSpPr>
        <dsp:cNvPr id="0" name=""/>
        <dsp:cNvSpPr/>
      </dsp:nvSpPr>
      <dsp:spPr>
        <a:xfrm>
          <a:off x="1145856" y="3943"/>
          <a:ext cx="4928910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Copy homework into planner:</a:t>
          </a:r>
        </a:p>
      </dsp:txBody>
      <dsp:txXfrm>
        <a:off x="1145856" y="3943"/>
        <a:ext cx="4928910" cy="992083"/>
      </dsp:txXfrm>
    </dsp:sp>
    <dsp:sp modelId="{006406CD-EC0F-429F-8BF9-C2C6A3A2C010}">
      <dsp:nvSpPr>
        <dsp:cNvPr id="0" name=""/>
        <dsp:cNvSpPr/>
      </dsp:nvSpPr>
      <dsp:spPr>
        <a:xfrm>
          <a:off x="6074767" y="3943"/>
          <a:ext cx="4877247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Study notes on cellular respiration and </a:t>
          </a:r>
          <a:r>
            <a:rPr lang="en-US" sz="1800" kern="1200" dirty="0" smtClean="0"/>
            <a:t>photosynthesis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Exit Slip tomorrow</a:t>
          </a:r>
          <a:endParaRPr lang="en-US" sz="1800" kern="1200" dirty="0"/>
        </a:p>
      </dsp:txBody>
      <dsp:txXfrm>
        <a:off x="6074767" y="3943"/>
        <a:ext cx="4877247" cy="992083"/>
      </dsp:txXfrm>
    </dsp:sp>
    <dsp:sp modelId="{55070C0B-CBF6-4028-941C-17B1A2D08D42}">
      <dsp:nvSpPr>
        <dsp:cNvPr id="0" name=""/>
        <dsp:cNvSpPr/>
      </dsp:nvSpPr>
      <dsp:spPr>
        <a:xfrm>
          <a:off x="0" y="1244047"/>
          <a:ext cx="10953135" cy="9920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CBABE-D25A-434C-A918-1273FC220B49}">
      <dsp:nvSpPr>
        <dsp:cNvPr id="0" name=""/>
        <dsp:cNvSpPr/>
      </dsp:nvSpPr>
      <dsp:spPr>
        <a:xfrm>
          <a:off x="300105" y="1467266"/>
          <a:ext cx="545645" cy="545645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7107F-E8E6-495F-80D2-264ECE063EFB}">
      <dsp:nvSpPr>
        <dsp:cNvPr id="0" name=""/>
        <dsp:cNvSpPr/>
      </dsp:nvSpPr>
      <dsp:spPr>
        <a:xfrm>
          <a:off x="1145856" y="1244047"/>
          <a:ext cx="4928910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Take out supplies:</a:t>
          </a:r>
        </a:p>
      </dsp:txBody>
      <dsp:txXfrm>
        <a:off x="1145856" y="1244047"/>
        <a:ext cx="4928910" cy="992083"/>
      </dsp:txXfrm>
    </dsp:sp>
    <dsp:sp modelId="{D75ACC7E-4C8B-4AA3-971F-8B76ADA248AF}">
      <dsp:nvSpPr>
        <dsp:cNvPr id="0" name=""/>
        <dsp:cNvSpPr/>
      </dsp:nvSpPr>
      <dsp:spPr>
        <a:xfrm>
          <a:off x="6074767" y="1244047"/>
          <a:ext cx="4877247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Pencil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Science Notebook</a:t>
          </a:r>
          <a:endParaRPr lang="en-US" sz="1800" kern="1200" dirty="0"/>
        </a:p>
      </dsp:txBody>
      <dsp:txXfrm>
        <a:off x="6074767" y="1244047"/>
        <a:ext cx="4877247" cy="992083"/>
      </dsp:txXfrm>
    </dsp:sp>
    <dsp:sp modelId="{B5A1220C-4659-4724-BAEB-9F73D6196AD7}">
      <dsp:nvSpPr>
        <dsp:cNvPr id="0" name=""/>
        <dsp:cNvSpPr/>
      </dsp:nvSpPr>
      <dsp:spPr>
        <a:xfrm>
          <a:off x="0" y="2527997"/>
          <a:ext cx="10953135" cy="9920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925E5-AD06-4392-B1F8-95A80D2C40C1}">
      <dsp:nvSpPr>
        <dsp:cNvPr id="0" name=""/>
        <dsp:cNvSpPr/>
      </dsp:nvSpPr>
      <dsp:spPr>
        <a:xfrm>
          <a:off x="300105" y="2751216"/>
          <a:ext cx="545645" cy="545645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EDE91-E3E2-41E6-97D9-DAC04A76A306}">
      <dsp:nvSpPr>
        <dsp:cNvPr id="0" name=""/>
        <dsp:cNvSpPr/>
      </dsp:nvSpPr>
      <dsp:spPr>
        <a:xfrm>
          <a:off x="1145856" y="2484152"/>
          <a:ext cx="9806158" cy="1079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Cellular Respiration Modeling Activity</a:t>
          </a:r>
          <a:endParaRPr lang="en-US" sz="2400" kern="1200" dirty="0"/>
        </a:p>
      </dsp:txBody>
      <dsp:txXfrm>
        <a:off x="1145856" y="2484152"/>
        <a:ext cx="9806158" cy="1079773"/>
      </dsp:txXfrm>
    </dsp:sp>
    <dsp:sp modelId="{9760EC99-733A-4385-8024-26949E730A5C}">
      <dsp:nvSpPr>
        <dsp:cNvPr id="0" name=""/>
        <dsp:cNvSpPr/>
      </dsp:nvSpPr>
      <dsp:spPr>
        <a:xfrm>
          <a:off x="0" y="3815885"/>
          <a:ext cx="10953135" cy="9920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49CA8-6B3B-4869-8B57-6F0C96AE6432}">
      <dsp:nvSpPr>
        <dsp:cNvPr id="0" name=""/>
        <dsp:cNvSpPr/>
      </dsp:nvSpPr>
      <dsp:spPr>
        <a:xfrm>
          <a:off x="300105" y="4035165"/>
          <a:ext cx="545645" cy="545645"/>
        </a:xfrm>
        <a:prstGeom prst="rect">
          <a:avLst/>
        </a:prstGeom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CCB0E-3924-4947-955A-C112911E97D3}">
      <dsp:nvSpPr>
        <dsp:cNvPr id="0" name=""/>
        <dsp:cNvSpPr/>
      </dsp:nvSpPr>
      <dsp:spPr>
        <a:xfrm>
          <a:off x="1145856" y="3811946"/>
          <a:ext cx="4928910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Kahoot</a:t>
          </a:r>
          <a:r>
            <a:rPr lang="en-US" sz="2400" kern="1200" dirty="0" smtClean="0"/>
            <a:t> &amp; study </a:t>
          </a:r>
          <a:r>
            <a:rPr lang="en-US" sz="2400" kern="1200" dirty="0" smtClean="0"/>
            <a:t>using notes or </a:t>
          </a:r>
          <a:r>
            <a:rPr lang="en-US" sz="2400" kern="1200" dirty="0" err="1" smtClean="0"/>
            <a:t>quizlet</a:t>
          </a:r>
          <a:r>
            <a:rPr lang="en-US" sz="2400" kern="1200" dirty="0" smtClean="0"/>
            <a:t>.</a:t>
          </a:r>
          <a:endParaRPr lang="en-US" sz="1900" kern="1200" dirty="0"/>
        </a:p>
      </dsp:txBody>
      <dsp:txXfrm>
        <a:off x="1145856" y="3811946"/>
        <a:ext cx="4928910" cy="992083"/>
      </dsp:txXfrm>
    </dsp:sp>
    <dsp:sp modelId="{70D52B7E-D780-41D7-A9BC-EA048B1D75CF}">
      <dsp:nvSpPr>
        <dsp:cNvPr id="0" name=""/>
        <dsp:cNvSpPr/>
      </dsp:nvSpPr>
      <dsp:spPr>
        <a:xfrm>
          <a:off x="6074767" y="3811946"/>
          <a:ext cx="4877247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074767" y="3811946"/>
        <a:ext cx="4877247" cy="9920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C7FE6-901E-49E2-A7EF-ACC5422B8DD1}">
      <dsp:nvSpPr>
        <dsp:cNvPr id="0" name=""/>
        <dsp:cNvSpPr/>
      </dsp:nvSpPr>
      <dsp:spPr>
        <a:xfrm>
          <a:off x="0" y="3943"/>
          <a:ext cx="10953135" cy="9920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55CB3-141F-4A6D-B4F6-648554EEB418}">
      <dsp:nvSpPr>
        <dsp:cNvPr id="0" name=""/>
        <dsp:cNvSpPr/>
      </dsp:nvSpPr>
      <dsp:spPr>
        <a:xfrm>
          <a:off x="300105" y="227162"/>
          <a:ext cx="545645" cy="545645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2467E-44E6-4F4E-859F-8EC6D6058C6E}">
      <dsp:nvSpPr>
        <dsp:cNvPr id="0" name=""/>
        <dsp:cNvSpPr/>
      </dsp:nvSpPr>
      <dsp:spPr>
        <a:xfrm>
          <a:off x="1145856" y="3943"/>
          <a:ext cx="4928910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Copy homework into planner:</a:t>
          </a:r>
        </a:p>
      </dsp:txBody>
      <dsp:txXfrm>
        <a:off x="1145856" y="3943"/>
        <a:ext cx="4928910" cy="992083"/>
      </dsp:txXfrm>
    </dsp:sp>
    <dsp:sp modelId="{006406CD-EC0F-429F-8BF9-C2C6A3A2C010}">
      <dsp:nvSpPr>
        <dsp:cNvPr id="0" name=""/>
        <dsp:cNvSpPr/>
      </dsp:nvSpPr>
      <dsp:spPr>
        <a:xfrm>
          <a:off x="6074767" y="3943"/>
          <a:ext cx="4877247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Exercise for 30 minutes to get blood moving to give your cells oxygen.  </a:t>
          </a:r>
          <a:endParaRPr lang="en-US" sz="1800" kern="1200" dirty="0"/>
        </a:p>
      </dsp:txBody>
      <dsp:txXfrm>
        <a:off x="6074767" y="3943"/>
        <a:ext cx="4877247" cy="992083"/>
      </dsp:txXfrm>
    </dsp:sp>
    <dsp:sp modelId="{55070C0B-CBF6-4028-941C-17B1A2D08D42}">
      <dsp:nvSpPr>
        <dsp:cNvPr id="0" name=""/>
        <dsp:cNvSpPr/>
      </dsp:nvSpPr>
      <dsp:spPr>
        <a:xfrm>
          <a:off x="0" y="1244047"/>
          <a:ext cx="10953135" cy="9920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CBABE-D25A-434C-A918-1273FC220B49}">
      <dsp:nvSpPr>
        <dsp:cNvPr id="0" name=""/>
        <dsp:cNvSpPr/>
      </dsp:nvSpPr>
      <dsp:spPr>
        <a:xfrm>
          <a:off x="300105" y="1467266"/>
          <a:ext cx="545645" cy="545645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7107F-E8E6-495F-80D2-264ECE063EFB}">
      <dsp:nvSpPr>
        <dsp:cNvPr id="0" name=""/>
        <dsp:cNvSpPr/>
      </dsp:nvSpPr>
      <dsp:spPr>
        <a:xfrm>
          <a:off x="1145856" y="1244047"/>
          <a:ext cx="4928910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Take out supplies:</a:t>
          </a:r>
        </a:p>
      </dsp:txBody>
      <dsp:txXfrm>
        <a:off x="1145856" y="1244047"/>
        <a:ext cx="4928910" cy="992083"/>
      </dsp:txXfrm>
    </dsp:sp>
    <dsp:sp modelId="{D75ACC7E-4C8B-4AA3-971F-8B76ADA248AF}">
      <dsp:nvSpPr>
        <dsp:cNvPr id="0" name=""/>
        <dsp:cNvSpPr/>
      </dsp:nvSpPr>
      <dsp:spPr>
        <a:xfrm>
          <a:off x="6074767" y="1244047"/>
          <a:ext cx="4877247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Pencil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Science Notebook</a:t>
          </a:r>
          <a:endParaRPr lang="en-US" sz="1800" kern="1200" dirty="0"/>
        </a:p>
      </dsp:txBody>
      <dsp:txXfrm>
        <a:off x="6074767" y="1244047"/>
        <a:ext cx="4877247" cy="992083"/>
      </dsp:txXfrm>
    </dsp:sp>
    <dsp:sp modelId="{B5A1220C-4659-4724-BAEB-9F73D6196AD7}">
      <dsp:nvSpPr>
        <dsp:cNvPr id="0" name=""/>
        <dsp:cNvSpPr/>
      </dsp:nvSpPr>
      <dsp:spPr>
        <a:xfrm>
          <a:off x="0" y="2491091"/>
          <a:ext cx="10953135" cy="9920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925E5-AD06-4392-B1F8-95A80D2C40C1}">
      <dsp:nvSpPr>
        <dsp:cNvPr id="0" name=""/>
        <dsp:cNvSpPr/>
      </dsp:nvSpPr>
      <dsp:spPr>
        <a:xfrm>
          <a:off x="300105" y="2751216"/>
          <a:ext cx="545645" cy="545645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EDE91-E3E2-41E6-97D9-DAC04A76A306}">
      <dsp:nvSpPr>
        <dsp:cNvPr id="0" name=""/>
        <dsp:cNvSpPr/>
      </dsp:nvSpPr>
      <dsp:spPr>
        <a:xfrm>
          <a:off x="1145856" y="2484152"/>
          <a:ext cx="9806158" cy="1079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Exit Slip 2:  Unit 3B</a:t>
          </a:r>
          <a:endParaRPr lang="en-US" sz="2400" kern="1200" dirty="0"/>
        </a:p>
      </dsp:txBody>
      <dsp:txXfrm>
        <a:off x="1145856" y="2484152"/>
        <a:ext cx="9806158" cy="1079773"/>
      </dsp:txXfrm>
    </dsp:sp>
    <dsp:sp modelId="{9760EC99-733A-4385-8024-26949E730A5C}">
      <dsp:nvSpPr>
        <dsp:cNvPr id="0" name=""/>
        <dsp:cNvSpPr/>
      </dsp:nvSpPr>
      <dsp:spPr>
        <a:xfrm>
          <a:off x="0" y="3815890"/>
          <a:ext cx="10953135" cy="9920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49CA8-6B3B-4869-8B57-6F0C96AE6432}">
      <dsp:nvSpPr>
        <dsp:cNvPr id="0" name=""/>
        <dsp:cNvSpPr/>
      </dsp:nvSpPr>
      <dsp:spPr>
        <a:xfrm>
          <a:off x="300105" y="4035165"/>
          <a:ext cx="545645" cy="545645"/>
        </a:xfrm>
        <a:prstGeom prst="rect">
          <a:avLst/>
        </a:prstGeom>
        <a:blipFill>
          <a:blip xmlns:r="http://schemas.openxmlformats.org/officeDocument/2006/relationships"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CCB0E-3924-4947-955A-C112911E97D3}">
      <dsp:nvSpPr>
        <dsp:cNvPr id="0" name=""/>
        <dsp:cNvSpPr/>
      </dsp:nvSpPr>
      <dsp:spPr>
        <a:xfrm>
          <a:off x="1145856" y="3811946"/>
          <a:ext cx="4928910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Animal Adaptations for Reproductive Success</a:t>
          </a:r>
          <a:endParaRPr lang="en-US" sz="1900" kern="1200" dirty="0"/>
        </a:p>
      </dsp:txBody>
      <dsp:txXfrm>
        <a:off x="1145856" y="3811946"/>
        <a:ext cx="4928910" cy="992083"/>
      </dsp:txXfrm>
    </dsp:sp>
    <dsp:sp modelId="{70D52B7E-D780-41D7-A9BC-EA048B1D75CF}">
      <dsp:nvSpPr>
        <dsp:cNvPr id="0" name=""/>
        <dsp:cNvSpPr/>
      </dsp:nvSpPr>
      <dsp:spPr>
        <a:xfrm>
          <a:off x="6046820" y="3815890"/>
          <a:ext cx="4877247" cy="99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95" tIns="104995" rIns="104995" bIns="104995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HeLa Packet</a:t>
          </a:r>
          <a:endParaRPr lang="en-US" sz="1900" kern="1200" dirty="0"/>
        </a:p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Headphones or earbuds</a:t>
          </a:r>
          <a:endParaRPr lang="en-US" sz="1900" kern="1200" dirty="0"/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046820" y="3815890"/>
        <a:ext cx="4877247" cy="992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3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C7E4F8F-26EA-4A3A-B5FE-21CD97CB7970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81593CD-BF0B-4C08-B5B0-DA6401410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53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9A58E61-5ADC-4D6E-8FE0-7377A717999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A08AFE4-59B0-4355-9959-1138E1B0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9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5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0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8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2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6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62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3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36" r:id="rId5"/>
    <p:sldLayoutId id="2147483742" r:id="rId6"/>
    <p:sldLayoutId id="2147483743" r:id="rId7"/>
    <p:sldLayoutId id="2147483733" r:id="rId8"/>
    <p:sldLayoutId id="2147483734" r:id="rId9"/>
    <p:sldLayoutId id="2147483735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608592-3B1F-4116-A046-09B6F0DCA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13" b="8617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 useBgFill="1">
        <p:nvSpPr>
          <p:cNvPr id="31" name="Rectangle 25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F5046E-DBEA-411F-B331-29C9F9661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1625331"/>
          </a:xfrm>
        </p:spPr>
        <p:txBody>
          <a:bodyPr>
            <a:normAutofit fontScale="90000"/>
          </a:bodyPr>
          <a:lstStyle/>
          <a:p>
            <a:r>
              <a:rPr lang="en-US" dirty="0"/>
              <a:t>Week of </a:t>
            </a:r>
            <a:br>
              <a:rPr lang="en-US" dirty="0"/>
            </a:br>
            <a:r>
              <a:rPr lang="en-US" dirty="0"/>
              <a:t>January 27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F4832-6288-4811-9AE5-76241F3A0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3860480"/>
            <a:ext cx="8652788" cy="1278784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Cellular Respiration &amp; </a:t>
            </a:r>
            <a:r>
              <a:rPr lang="en-US" dirty="0" smtClean="0"/>
              <a:t>Photosynthesis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MS-LS1-6:  Construct a scientific explanation based on evidence for the role of photosynthesis in the cycling of matter and flow of energy into and out of organisms.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4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9"/>
    </mc:Choice>
    <mc:Fallback xmlns="">
      <p:transition spd="slow" advTm="285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C07C-A2FE-468D-89C2-E57A3072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9939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Monday, January 27th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4B5E89-7BDC-4C6E-9363-6A357A4AD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30500"/>
              </p:ext>
            </p:extLst>
          </p:nvPr>
        </p:nvGraphicFramePr>
        <p:xfrm>
          <a:off x="599768" y="1494503"/>
          <a:ext cx="10953135" cy="480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4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C07C-A2FE-468D-89C2-E57A3072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9939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Tuesday, January 28th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4B5E89-7BDC-4C6E-9363-6A357A4AD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127413"/>
              </p:ext>
            </p:extLst>
          </p:nvPr>
        </p:nvGraphicFramePr>
        <p:xfrm>
          <a:off x="599768" y="1494503"/>
          <a:ext cx="10953135" cy="480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1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C07C-A2FE-468D-89C2-E57A3072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993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Wednesday, </a:t>
            </a:r>
            <a:r>
              <a:rPr lang="en-US" b="1" dirty="0"/>
              <a:t>January </a:t>
            </a:r>
            <a:r>
              <a:rPr lang="en-US" b="1" dirty="0" smtClean="0"/>
              <a:t>29th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4B5E89-7BDC-4C6E-9363-6A357A4AD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193159"/>
              </p:ext>
            </p:extLst>
          </p:nvPr>
        </p:nvGraphicFramePr>
        <p:xfrm>
          <a:off x="599768" y="1494503"/>
          <a:ext cx="10953135" cy="480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51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C07C-A2FE-468D-89C2-E57A3072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993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Thursday, </a:t>
            </a:r>
            <a:r>
              <a:rPr lang="en-US" b="1" dirty="0"/>
              <a:t>January </a:t>
            </a:r>
            <a:r>
              <a:rPr lang="en-US" b="1" dirty="0" smtClean="0"/>
              <a:t>30th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4B5E89-7BDC-4C6E-9363-6A357A4AD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218609"/>
              </p:ext>
            </p:extLst>
          </p:nvPr>
        </p:nvGraphicFramePr>
        <p:xfrm>
          <a:off x="599768" y="1494503"/>
          <a:ext cx="10953135" cy="480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66271" y="4159044"/>
            <a:ext cx="3347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Part 1:  Get Teacher Check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Part 2:  Get Teacher Check</a:t>
            </a:r>
          </a:p>
        </p:txBody>
      </p:sp>
    </p:spTree>
    <p:extLst>
      <p:ext uri="{BB962C8B-B14F-4D97-AF65-F5344CB8AC3E}">
        <p14:creationId xmlns:p14="http://schemas.microsoft.com/office/powerpoint/2010/main" val="162779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C07C-A2FE-468D-89C2-E57A3072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993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Friday, </a:t>
            </a:r>
            <a:r>
              <a:rPr lang="en-US" b="1" dirty="0"/>
              <a:t>January </a:t>
            </a:r>
            <a:r>
              <a:rPr lang="en-US" b="1" dirty="0" smtClean="0"/>
              <a:t>31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4B5E89-7BDC-4C6E-9363-6A357A4AD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02360"/>
              </p:ext>
            </p:extLst>
          </p:nvPr>
        </p:nvGraphicFramePr>
        <p:xfrm>
          <a:off x="619432" y="1524000"/>
          <a:ext cx="10953135" cy="480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66271" y="4159044"/>
            <a:ext cx="3347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</a:rPr>
              <a:t>Double check and read question and answer choices 2X each.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41243E"/>
      </a:dk2>
      <a:lt2>
        <a:srgbClr val="E2E2E8"/>
      </a:lt2>
      <a:accent1>
        <a:srgbClr val="9DA71E"/>
      </a:accent1>
      <a:accent2>
        <a:srgbClr val="D59417"/>
      </a:accent2>
      <a:accent3>
        <a:srgbClr val="E75729"/>
      </a:accent3>
      <a:accent4>
        <a:srgbClr val="D51738"/>
      </a:accent4>
      <a:accent5>
        <a:srgbClr val="E72999"/>
      </a:accent5>
      <a:accent6>
        <a:srgbClr val="D317D5"/>
      </a:accent6>
      <a:hlink>
        <a:srgbClr val="746CCE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</TotalTime>
  <Words>299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Garamond</vt:lpstr>
      <vt:lpstr>Sagona Book</vt:lpstr>
      <vt:lpstr>Sagona ExtraLight</vt:lpstr>
      <vt:lpstr>SavonVTI</vt:lpstr>
      <vt:lpstr>Week of  January 27th, 2020</vt:lpstr>
      <vt:lpstr>Monday, January 27th</vt:lpstr>
      <vt:lpstr>Tuesday, January 28th</vt:lpstr>
      <vt:lpstr>Wednesday, January 29th</vt:lpstr>
      <vt:lpstr>Thursday, January 30th</vt:lpstr>
      <vt:lpstr>Friday, January 31st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of  January 27th, 2020</dc:title>
  <dc:creator>julie hansel</dc:creator>
  <cp:lastModifiedBy>Hansel, Julia</cp:lastModifiedBy>
  <cp:revision>31</cp:revision>
  <cp:lastPrinted>2020-01-30T18:08:38Z</cp:lastPrinted>
  <dcterms:created xsi:type="dcterms:W3CDTF">2020-01-27T09:42:10Z</dcterms:created>
  <dcterms:modified xsi:type="dcterms:W3CDTF">2020-01-30T18:09:57Z</dcterms:modified>
</cp:coreProperties>
</file>